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7" r:id="rId9"/>
    <p:sldId id="325" r:id="rId10"/>
    <p:sldId id="324" r:id="rId11"/>
    <p:sldId id="328" r:id="rId12"/>
    <p:sldId id="335" r:id="rId13"/>
    <p:sldId id="326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09" autoAdjust="0"/>
    <p:restoredTop sz="94660"/>
  </p:normalViewPr>
  <p:slideViewPr>
    <p:cSldViewPr showGuides="1">
      <p:cViewPr>
        <p:scale>
          <a:sx n="75" d="100"/>
          <a:sy n="75" d="100"/>
        </p:scale>
        <p:origin x="85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286D8C3-7A99-EF01-FE9D-4F74B44B5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142" y="2968601"/>
            <a:ext cx="6121715" cy="9207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B0E8E-F0C1-085C-448E-AD934E0617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67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384F5B1-AB93-BCEC-3E64-9AC1C5700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954" y="2041798"/>
            <a:ext cx="9971046" cy="66081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FAE2CF4-0813-EDF8-B028-814A9E2CF8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954" y="3316933"/>
            <a:ext cx="9971046" cy="66081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9928EFE-0D84-EED2-1BDE-DED5317F52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954" y="4600858"/>
            <a:ext cx="9971046" cy="660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7CADB-906C-8979-73C3-AAC5AE37B0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474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16E84AB-12AD-D716-F88B-70EDB4879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656" y="1393726"/>
            <a:ext cx="9971046" cy="66081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5C9D18A-32BC-8FCD-F247-8D14DA2D8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656" y="2675012"/>
            <a:ext cx="9971046" cy="66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4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A306D-A4C9-BEF4-EEAC-CEDFABFA8D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2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E6CBF-F9F5-F12B-86C9-65B614CAE69F}"/>
              </a:ext>
            </a:extLst>
          </p:cNvPr>
          <p:cNvSpPr/>
          <p:nvPr/>
        </p:nvSpPr>
        <p:spPr bwMode="white">
          <a:xfrm>
            <a:off x="1672380" y="1623889"/>
            <a:ext cx="219047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CFB18E-D532-CF4F-2AEB-20564F4F448F}"/>
              </a:ext>
            </a:extLst>
          </p:cNvPr>
          <p:cNvSpPr/>
          <p:nvPr/>
        </p:nvSpPr>
        <p:spPr bwMode="white">
          <a:xfrm>
            <a:off x="1653333" y="2176331"/>
            <a:ext cx="247619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D559FE-4DFC-F509-85F5-54B14C0AC260}"/>
              </a:ext>
            </a:extLst>
          </p:cNvPr>
          <p:cNvSpPr/>
          <p:nvPr/>
        </p:nvSpPr>
        <p:spPr bwMode="white">
          <a:xfrm>
            <a:off x="1653333" y="2738298"/>
            <a:ext cx="257142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829AC5-85A1-BE6C-EA32-D60C43EEEC5A}"/>
              </a:ext>
            </a:extLst>
          </p:cNvPr>
          <p:cNvSpPr/>
          <p:nvPr/>
        </p:nvSpPr>
        <p:spPr bwMode="white">
          <a:xfrm>
            <a:off x="1662857" y="3300265"/>
            <a:ext cx="238095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7F6A69-346A-17F4-E529-E6269CA524A5}"/>
              </a:ext>
            </a:extLst>
          </p:cNvPr>
          <p:cNvSpPr/>
          <p:nvPr/>
        </p:nvSpPr>
        <p:spPr bwMode="white">
          <a:xfrm>
            <a:off x="1634285" y="3852707"/>
            <a:ext cx="285714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25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F3971-3860-586B-ADA9-9FBBFB9C24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309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7219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CF1EE-C467-D968-849F-5F647C5B21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605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8461E3-B5C7-2EAF-F37D-82D7D46306F2}"/>
              </a:ext>
            </a:extLst>
          </p:cNvPr>
          <p:cNvSpPr/>
          <p:nvPr/>
        </p:nvSpPr>
        <p:spPr bwMode="white">
          <a:xfrm>
            <a:off x="4081904" y="1644435"/>
            <a:ext cx="1257142" cy="30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6B8205-A44B-7CC8-08DA-C1E1092C32FA}"/>
              </a:ext>
            </a:extLst>
          </p:cNvPr>
          <p:cNvSpPr/>
          <p:nvPr/>
        </p:nvSpPr>
        <p:spPr bwMode="white">
          <a:xfrm>
            <a:off x="8386666" y="1634891"/>
            <a:ext cx="704761" cy="31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826F64-7139-7104-0FD9-B07D84C45506}"/>
              </a:ext>
            </a:extLst>
          </p:cNvPr>
          <p:cNvSpPr/>
          <p:nvPr/>
        </p:nvSpPr>
        <p:spPr bwMode="white">
          <a:xfrm>
            <a:off x="3767619" y="2302974"/>
            <a:ext cx="676190" cy="31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900EED-30D8-1C78-C8B2-5F5DCDD08179}"/>
              </a:ext>
            </a:extLst>
          </p:cNvPr>
          <p:cNvSpPr/>
          <p:nvPr/>
        </p:nvSpPr>
        <p:spPr bwMode="white">
          <a:xfrm>
            <a:off x="3500952" y="3066498"/>
            <a:ext cx="685714" cy="2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278CCD5-5EB8-68D6-208F-9F4B5280B8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292" y="935061"/>
            <a:ext cx="2165204" cy="6425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8852981-3379-618A-2737-3020639B18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832" y="2266877"/>
            <a:ext cx="2050994" cy="6425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C4D9CC8-47F9-CECE-6E19-4EF5D20EC2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6762" y="2934672"/>
            <a:ext cx="1785342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17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C06D7-AA2E-E62C-0564-C87710D049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0080"/>
            <a:ext cx="10800000" cy="3722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6E3233-7A45-4903-5D31-972EE3D0695B}"/>
              </a:ext>
            </a:extLst>
          </p:cNvPr>
          <p:cNvSpPr/>
          <p:nvPr/>
        </p:nvSpPr>
        <p:spPr bwMode="white">
          <a:xfrm>
            <a:off x="1739047" y="2364541"/>
            <a:ext cx="314285" cy="2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E7830A-9D2C-7297-F1FB-6251BF5B4868}"/>
              </a:ext>
            </a:extLst>
          </p:cNvPr>
          <p:cNvSpPr/>
          <p:nvPr/>
        </p:nvSpPr>
        <p:spPr bwMode="white">
          <a:xfrm>
            <a:off x="1777142" y="2975382"/>
            <a:ext cx="247619" cy="2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97D962-477F-A6A5-51F5-02B16126AEFC}"/>
              </a:ext>
            </a:extLst>
          </p:cNvPr>
          <p:cNvSpPr/>
          <p:nvPr/>
        </p:nvSpPr>
        <p:spPr bwMode="white">
          <a:xfrm>
            <a:off x="1758095" y="3586222"/>
            <a:ext cx="276190" cy="27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A07100-F8D8-8083-7C15-F0B551145E77}"/>
              </a:ext>
            </a:extLst>
          </p:cNvPr>
          <p:cNvSpPr/>
          <p:nvPr/>
        </p:nvSpPr>
        <p:spPr bwMode="white">
          <a:xfrm>
            <a:off x="1758095" y="4206607"/>
            <a:ext cx="276190" cy="27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328AF5-AB46-50AF-07F7-9DA3196917C3}"/>
              </a:ext>
            </a:extLst>
          </p:cNvPr>
          <p:cNvSpPr/>
          <p:nvPr/>
        </p:nvSpPr>
        <p:spPr bwMode="white">
          <a:xfrm>
            <a:off x="1777142" y="4836536"/>
            <a:ext cx="247619" cy="2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105698-1E19-61DD-769C-E9EFC31C7B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4" t="48966" r="28219" b="18652"/>
          <a:stretch/>
        </p:blipFill>
        <p:spPr>
          <a:xfrm>
            <a:off x="4403812" y="836712"/>
            <a:ext cx="3384376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048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16AB7-D619-4EA1-01F8-F0DE97766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6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0FD95E-1E68-76BD-76BD-3A7CE5475507}"/>
              </a:ext>
            </a:extLst>
          </p:cNvPr>
          <p:cNvSpPr/>
          <p:nvPr/>
        </p:nvSpPr>
        <p:spPr bwMode="white">
          <a:xfrm>
            <a:off x="1739047" y="1653579"/>
            <a:ext cx="314285" cy="26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E9EBB2-1B91-9E0F-0FB9-42DFA9A84318}"/>
              </a:ext>
            </a:extLst>
          </p:cNvPr>
          <p:cNvSpPr/>
          <p:nvPr/>
        </p:nvSpPr>
        <p:spPr bwMode="white">
          <a:xfrm>
            <a:off x="1777142" y="3122583"/>
            <a:ext cx="247619" cy="26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10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594E3-0115-F513-DB53-6B89E49FEA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11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35CC2A-DEF8-2B5B-5FE1-842BFFC4FF7D}"/>
              </a:ext>
            </a:extLst>
          </p:cNvPr>
          <p:cNvSpPr/>
          <p:nvPr/>
        </p:nvSpPr>
        <p:spPr bwMode="white">
          <a:xfrm>
            <a:off x="1110476" y="1023877"/>
            <a:ext cx="266666" cy="27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18A628-3F47-E330-69D7-278354576B2C}"/>
              </a:ext>
            </a:extLst>
          </p:cNvPr>
          <p:cNvSpPr/>
          <p:nvPr/>
        </p:nvSpPr>
        <p:spPr bwMode="white">
          <a:xfrm>
            <a:off x="1120000" y="2500881"/>
            <a:ext cx="257142" cy="2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D296D9-7B42-AA7D-9692-AB3FEC5534AA}"/>
              </a:ext>
            </a:extLst>
          </p:cNvPr>
          <p:cNvSpPr/>
          <p:nvPr/>
        </p:nvSpPr>
        <p:spPr bwMode="white">
          <a:xfrm>
            <a:off x="1110476" y="3968355"/>
            <a:ext cx="276190" cy="2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68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B3B17-DB03-7B65-1393-7A247E5ECC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48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61020-3002-6C77-59B5-04E721C301C8}"/>
              </a:ext>
            </a:extLst>
          </p:cNvPr>
          <p:cNvSpPr/>
          <p:nvPr/>
        </p:nvSpPr>
        <p:spPr bwMode="white">
          <a:xfrm>
            <a:off x="1777142" y="1690618"/>
            <a:ext cx="247619" cy="26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167D54-C02C-457D-EA98-567138F08AB9}"/>
              </a:ext>
            </a:extLst>
          </p:cNvPr>
          <p:cNvSpPr/>
          <p:nvPr/>
        </p:nvSpPr>
        <p:spPr bwMode="white">
          <a:xfrm>
            <a:off x="1739047" y="2928936"/>
            <a:ext cx="314285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7D8CA4-619C-4937-B2BF-F4CDE5B0E242}"/>
              </a:ext>
            </a:extLst>
          </p:cNvPr>
          <p:cNvSpPr/>
          <p:nvPr/>
        </p:nvSpPr>
        <p:spPr bwMode="white">
          <a:xfrm>
            <a:off x="1739047" y="3548095"/>
            <a:ext cx="314285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A0E56D-DA6C-113A-4A84-9C21884C5D78}"/>
              </a:ext>
            </a:extLst>
          </p:cNvPr>
          <p:cNvSpPr/>
          <p:nvPr/>
        </p:nvSpPr>
        <p:spPr bwMode="white">
          <a:xfrm>
            <a:off x="1777142" y="4157728"/>
            <a:ext cx="247619" cy="26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BACC2A-693A-0D11-B837-51B94E3DDF26}"/>
              </a:ext>
            </a:extLst>
          </p:cNvPr>
          <p:cNvSpPr/>
          <p:nvPr/>
        </p:nvSpPr>
        <p:spPr bwMode="white">
          <a:xfrm>
            <a:off x="1739047" y="4776887"/>
            <a:ext cx="314285" cy="26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8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D5F70-E4EE-641B-447B-7BAE11B777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454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00809E-4086-53CB-71EE-221537E21EC1}"/>
              </a:ext>
            </a:extLst>
          </p:cNvPr>
          <p:cNvSpPr/>
          <p:nvPr/>
        </p:nvSpPr>
        <p:spPr bwMode="white">
          <a:xfrm>
            <a:off x="1634285" y="1492103"/>
            <a:ext cx="285714" cy="2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937B18-EB1C-E7F3-C62A-ABD437F36FB1}"/>
              </a:ext>
            </a:extLst>
          </p:cNvPr>
          <p:cNvSpPr/>
          <p:nvPr/>
        </p:nvSpPr>
        <p:spPr bwMode="white">
          <a:xfrm>
            <a:off x="1662857" y="1988706"/>
            <a:ext cx="238095" cy="2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D67ED0-97BE-CEE1-F364-F419AC0CB41E}"/>
              </a:ext>
            </a:extLst>
          </p:cNvPr>
          <p:cNvSpPr/>
          <p:nvPr/>
        </p:nvSpPr>
        <p:spPr bwMode="white">
          <a:xfrm>
            <a:off x="1653333" y="2485309"/>
            <a:ext cx="247619" cy="24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8AAD59-4A87-73AC-50C2-5965AA4F56F7}"/>
              </a:ext>
            </a:extLst>
          </p:cNvPr>
          <p:cNvSpPr/>
          <p:nvPr/>
        </p:nvSpPr>
        <p:spPr bwMode="white">
          <a:xfrm>
            <a:off x="1634285" y="2981912"/>
            <a:ext cx="285714" cy="2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75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3D2B1-D7DA-9BD8-6A41-3741001874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21" r="76225" b="21611"/>
          <a:stretch/>
        </p:blipFill>
        <p:spPr>
          <a:xfrm>
            <a:off x="4871864" y="1007151"/>
            <a:ext cx="2567688" cy="6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D8D386A-53A8-FD46-3EA6-03CBFFC555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81645"/>
            <a:ext cx="10800000" cy="2971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020E14-2784-09B0-5D18-BF6C9B724415}"/>
              </a:ext>
            </a:extLst>
          </p:cNvPr>
          <p:cNvSpPr/>
          <p:nvPr/>
        </p:nvSpPr>
        <p:spPr bwMode="white">
          <a:xfrm>
            <a:off x="1638857" y="2281657"/>
            <a:ext cx="238095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E03DF5-059C-CE38-7BD7-60F7786F0185}"/>
              </a:ext>
            </a:extLst>
          </p:cNvPr>
          <p:cNvSpPr/>
          <p:nvPr/>
        </p:nvSpPr>
        <p:spPr bwMode="white">
          <a:xfrm>
            <a:off x="1610285" y="2776906"/>
            <a:ext cx="285714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50DAB8-361F-53D0-370F-ACB37320B7B0}"/>
              </a:ext>
            </a:extLst>
          </p:cNvPr>
          <p:cNvSpPr/>
          <p:nvPr/>
        </p:nvSpPr>
        <p:spPr bwMode="white">
          <a:xfrm>
            <a:off x="1610285" y="3272154"/>
            <a:ext cx="285714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65C0B4-8133-538C-2DAF-4D2953CF5ACE}"/>
              </a:ext>
            </a:extLst>
          </p:cNvPr>
          <p:cNvSpPr/>
          <p:nvPr/>
        </p:nvSpPr>
        <p:spPr bwMode="white">
          <a:xfrm>
            <a:off x="1629333" y="3767403"/>
            <a:ext cx="247619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89DAD6-E7BA-ECAB-1F0A-8405310AA8AA}"/>
              </a:ext>
            </a:extLst>
          </p:cNvPr>
          <p:cNvSpPr/>
          <p:nvPr/>
        </p:nvSpPr>
        <p:spPr bwMode="white">
          <a:xfrm>
            <a:off x="1638857" y="4262652"/>
            <a:ext cx="238095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B7ABDE7-26F6-6187-3709-7135EF4381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653136"/>
            <a:ext cx="10800000" cy="1977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E79A31-4C06-CBCF-3C58-FD9411C0E85C}"/>
              </a:ext>
            </a:extLst>
          </p:cNvPr>
          <p:cNvSpPr/>
          <p:nvPr/>
        </p:nvSpPr>
        <p:spPr bwMode="white">
          <a:xfrm>
            <a:off x="1614321" y="4767745"/>
            <a:ext cx="257142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0F06EC-1EE6-3F19-016A-F23FC3F94C95}"/>
              </a:ext>
            </a:extLst>
          </p:cNvPr>
          <p:cNvSpPr/>
          <p:nvPr/>
        </p:nvSpPr>
        <p:spPr bwMode="white">
          <a:xfrm>
            <a:off x="1595273" y="5761029"/>
            <a:ext cx="295238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9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F5CE7-37EC-B61C-AAB4-7DB615618F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00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28E2F9-E551-B340-7F57-42B056697772}"/>
              </a:ext>
            </a:extLst>
          </p:cNvPr>
          <p:cNvSpPr/>
          <p:nvPr/>
        </p:nvSpPr>
        <p:spPr bwMode="white">
          <a:xfrm>
            <a:off x="1662857" y="1539065"/>
            <a:ext cx="238095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8A5E0B-BF0A-2937-B887-E4F1349A10C1}"/>
              </a:ext>
            </a:extLst>
          </p:cNvPr>
          <p:cNvSpPr/>
          <p:nvPr/>
        </p:nvSpPr>
        <p:spPr bwMode="white">
          <a:xfrm>
            <a:off x="1653333" y="2531047"/>
            <a:ext cx="247619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CEEF65-B440-763F-3D58-CDDCEA332C83}"/>
              </a:ext>
            </a:extLst>
          </p:cNvPr>
          <p:cNvSpPr/>
          <p:nvPr/>
        </p:nvSpPr>
        <p:spPr bwMode="white">
          <a:xfrm>
            <a:off x="1634285" y="3523029"/>
            <a:ext cx="285714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54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9ED71-0EA2-976F-293C-82365A89FD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2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6115E1-CEC8-7367-101E-5BC7198AA031}"/>
              </a:ext>
            </a:extLst>
          </p:cNvPr>
          <p:cNvSpPr/>
          <p:nvPr/>
        </p:nvSpPr>
        <p:spPr bwMode="white">
          <a:xfrm>
            <a:off x="2215238" y="2883526"/>
            <a:ext cx="238095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F6FD40-63C4-320A-FEB6-3730235D2BCC}"/>
              </a:ext>
            </a:extLst>
          </p:cNvPr>
          <p:cNvSpPr/>
          <p:nvPr/>
        </p:nvSpPr>
        <p:spPr bwMode="white">
          <a:xfrm>
            <a:off x="4339047" y="2883526"/>
            <a:ext cx="219047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2B6BAC-EDFB-8A52-0AE4-F1C4611437EE}"/>
              </a:ext>
            </a:extLst>
          </p:cNvPr>
          <p:cNvSpPr/>
          <p:nvPr/>
        </p:nvSpPr>
        <p:spPr bwMode="white">
          <a:xfrm>
            <a:off x="6415238" y="2883526"/>
            <a:ext cx="285714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F03FAE-DD98-9C8B-8DE9-F2AD7B8145AC}"/>
              </a:ext>
            </a:extLst>
          </p:cNvPr>
          <p:cNvSpPr/>
          <p:nvPr/>
        </p:nvSpPr>
        <p:spPr bwMode="white">
          <a:xfrm>
            <a:off x="8548571" y="2883526"/>
            <a:ext cx="257142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628B58-327B-B680-B002-7C7DBA0FD8CB}"/>
              </a:ext>
            </a:extLst>
          </p:cNvPr>
          <p:cNvSpPr/>
          <p:nvPr/>
        </p:nvSpPr>
        <p:spPr bwMode="white">
          <a:xfrm>
            <a:off x="10662857" y="2883526"/>
            <a:ext cx="247619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88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2024-01-17T06:21:22Z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