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912737-4429-5C61-B6EB-36B355957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268" y="3022579"/>
            <a:ext cx="9017463" cy="8128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D56DF-40EF-82A9-DD08-4C825EDB15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10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A480DB-B356-C9FD-A720-D7C8E80F4853}"/>
              </a:ext>
            </a:extLst>
          </p:cNvPr>
          <p:cNvSpPr/>
          <p:nvPr/>
        </p:nvSpPr>
        <p:spPr bwMode="white">
          <a:xfrm>
            <a:off x="1952231" y="2884097"/>
            <a:ext cx="279655" cy="30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F2DBB6-2FEB-78F7-1B6E-85B32DC2BA79}"/>
              </a:ext>
            </a:extLst>
          </p:cNvPr>
          <p:cNvSpPr/>
          <p:nvPr/>
        </p:nvSpPr>
        <p:spPr bwMode="white">
          <a:xfrm>
            <a:off x="1952231" y="3548376"/>
            <a:ext cx="279655" cy="30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CB2DD7-3E83-AECD-C964-E36FF22EB275}"/>
              </a:ext>
            </a:extLst>
          </p:cNvPr>
          <p:cNvSpPr/>
          <p:nvPr/>
        </p:nvSpPr>
        <p:spPr bwMode="white">
          <a:xfrm>
            <a:off x="1952231" y="4212655"/>
            <a:ext cx="279655" cy="30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916D4D-7BA4-0D6A-34EE-417DE1D95E9D}"/>
              </a:ext>
            </a:extLst>
          </p:cNvPr>
          <p:cNvSpPr/>
          <p:nvPr/>
        </p:nvSpPr>
        <p:spPr bwMode="white">
          <a:xfrm>
            <a:off x="1943492" y="4876934"/>
            <a:ext cx="297133" cy="31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5CD51B-C169-2270-7E40-4E1AB1A46D80}"/>
              </a:ext>
            </a:extLst>
          </p:cNvPr>
          <p:cNvSpPr/>
          <p:nvPr/>
        </p:nvSpPr>
        <p:spPr bwMode="white">
          <a:xfrm>
            <a:off x="1943492" y="5541213"/>
            <a:ext cx="297133" cy="31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2E4CCD-69C6-19E8-AF2E-D1BDFBCFC48E}"/>
              </a:ext>
            </a:extLst>
          </p:cNvPr>
          <p:cNvSpPr/>
          <p:nvPr/>
        </p:nvSpPr>
        <p:spPr bwMode="white">
          <a:xfrm>
            <a:off x="1917274" y="6214233"/>
            <a:ext cx="340829" cy="29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58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D07B2-299F-1409-DC24-3C5464B7C2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95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6B5C16-2BB5-6DC0-5C12-010AD772739E}"/>
              </a:ext>
            </a:extLst>
          </p:cNvPr>
          <p:cNvSpPr/>
          <p:nvPr/>
        </p:nvSpPr>
        <p:spPr bwMode="white">
          <a:xfrm>
            <a:off x="3359696" y="2780928"/>
            <a:ext cx="337650" cy="34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E09B54-9F45-82C3-6C5C-B9CA08786CA7}"/>
              </a:ext>
            </a:extLst>
          </p:cNvPr>
          <p:cNvSpPr/>
          <p:nvPr/>
        </p:nvSpPr>
        <p:spPr bwMode="white">
          <a:xfrm>
            <a:off x="3441309" y="4347217"/>
            <a:ext cx="482813" cy="17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684180-8368-15DE-F8F2-09DC8EFB2BCD}"/>
              </a:ext>
            </a:extLst>
          </p:cNvPr>
          <p:cNvSpPr/>
          <p:nvPr/>
        </p:nvSpPr>
        <p:spPr bwMode="white">
          <a:xfrm>
            <a:off x="3982645" y="5452376"/>
            <a:ext cx="746165" cy="3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5388ECA-1894-87D0-F88D-FEB3DFF74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204" y="3488041"/>
            <a:ext cx="1300856" cy="7202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B8F423F-F679-A55F-0BF2-08A2BA6C3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6144141"/>
            <a:ext cx="1470274" cy="72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73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4DC4E-E8D3-5C4E-DC82-171C8B4C4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85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A3D00C-1834-7DF2-B643-7C5B155F37E0}"/>
              </a:ext>
            </a:extLst>
          </p:cNvPr>
          <p:cNvSpPr/>
          <p:nvPr/>
        </p:nvSpPr>
        <p:spPr bwMode="white">
          <a:xfrm>
            <a:off x="1792230" y="2240425"/>
            <a:ext cx="260398" cy="27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61BF0C-4DF0-A71C-3614-9ED1B70EF043}"/>
              </a:ext>
            </a:extLst>
          </p:cNvPr>
          <p:cNvSpPr/>
          <p:nvPr/>
        </p:nvSpPr>
        <p:spPr bwMode="white">
          <a:xfrm>
            <a:off x="1761595" y="3994468"/>
            <a:ext cx="306351" cy="26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447461-7687-C9EE-96D2-26DD0C71C5D1}"/>
              </a:ext>
            </a:extLst>
          </p:cNvPr>
          <p:cNvSpPr/>
          <p:nvPr/>
        </p:nvSpPr>
        <p:spPr bwMode="white">
          <a:xfrm>
            <a:off x="1769254" y="5748510"/>
            <a:ext cx="298692" cy="2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9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C10F9-7EDD-40D4-158B-B130E7A712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10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1B4412-D4B7-C85F-AF7C-E794B852E0BD}"/>
              </a:ext>
            </a:extLst>
          </p:cNvPr>
          <p:cNvSpPr/>
          <p:nvPr/>
        </p:nvSpPr>
        <p:spPr bwMode="white">
          <a:xfrm>
            <a:off x="1234285" y="1709576"/>
            <a:ext cx="304761" cy="32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9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4271D-0681-8E8E-DDAC-4DC0B37094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2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1C6961-A80C-46DF-39E9-ABA44710780A}"/>
              </a:ext>
            </a:extLst>
          </p:cNvPr>
          <p:cNvSpPr/>
          <p:nvPr/>
        </p:nvSpPr>
        <p:spPr bwMode="white">
          <a:xfrm>
            <a:off x="2043809" y="1872289"/>
            <a:ext cx="295238" cy="32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C81A32-7AE3-2597-9746-31C25789E9C6}"/>
              </a:ext>
            </a:extLst>
          </p:cNvPr>
          <p:cNvSpPr/>
          <p:nvPr/>
        </p:nvSpPr>
        <p:spPr bwMode="white">
          <a:xfrm>
            <a:off x="1996190" y="4083771"/>
            <a:ext cx="371428" cy="32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96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D1337-26B1-63D7-B97D-12F076CC27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0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73B44B-C22B-EB8A-E383-13713E3665C2}"/>
              </a:ext>
            </a:extLst>
          </p:cNvPr>
          <p:cNvSpPr/>
          <p:nvPr/>
        </p:nvSpPr>
        <p:spPr bwMode="white">
          <a:xfrm>
            <a:off x="1186666" y="1081200"/>
            <a:ext cx="371428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EEC78-62A1-6BC7-3EE4-C962DA381C64}"/>
              </a:ext>
            </a:extLst>
          </p:cNvPr>
          <p:cNvSpPr/>
          <p:nvPr/>
        </p:nvSpPr>
        <p:spPr bwMode="white">
          <a:xfrm>
            <a:off x="1186666" y="2568956"/>
            <a:ext cx="371428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8CEB78-29F3-EAE6-946A-808EC89C5147}"/>
              </a:ext>
            </a:extLst>
          </p:cNvPr>
          <p:cNvSpPr/>
          <p:nvPr/>
        </p:nvSpPr>
        <p:spPr bwMode="white">
          <a:xfrm>
            <a:off x="1234285" y="4047174"/>
            <a:ext cx="295238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02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A8F4B-7AAF-575A-B867-70B3EB618E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92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4484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8ABE9-DF68-972F-6193-AEB78F0ACF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5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6B08C9-0CF3-8CCB-C780-36222388A516}"/>
              </a:ext>
            </a:extLst>
          </p:cNvPr>
          <p:cNvSpPr/>
          <p:nvPr/>
        </p:nvSpPr>
        <p:spPr bwMode="white">
          <a:xfrm>
            <a:off x="1215238" y="1138520"/>
            <a:ext cx="323809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A713E2-06D7-7DB6-567D-D7399193D722}"/>
              </a:ext>
            </a:extLst>
          </p:cNvPr>
          <p:cNvSpPr/>
          <p:nvPr/>
        </p:nvSpPr>
        <p:spPr bwMode="white">
          <a:xfrm>
            <a:off x="1253333" y="1873163"/>
            <a:ext cx="257142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4F1462-6D4C-94ED-0CCE-1E821AD1070B}"/>
              </a:ext>
            </a:extLst>
          </p:cNvPr>
          <p:cNvSpPr/>
          <p:nvPr/>
        </p:nvSpPr>
        <p:spPr bwMode="white">
          <a:xfrm>
            <a:off x="1253333" y="3351989"/>
            <a:ext cx="257142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282A1E-5D95-542D-E332-C26A0B234D4F}"/>
              </a:ext>
            </a:extLst>
          </p:cNvPr>
          <p:cNvSpPr/>
          <p:nvPr/>
        </p:nvSpPr>
        <p:spPr bwMode="white">
          <a:xfrm>
            <a:off x="1215238" y="4840357"/>
            <a:ext cx="323809" cy="3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E0BE83-F463-7012-7415-658FD09D6D09}"/>
              </a:ext>
            </a:extLst>
          </p:cNvPr>
          <p:cNvSpPr/>
          <p:nvPr/>
        </p:nvSpPr>
        <p:spPr bwMode="white">
          <a:xfrm>
            <a:off x="1215238" y="5575000"/>
            <a:ext cx="323809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79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2024-01-17T05:32:02Z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