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2" r:id="rId3"/>
    <p:sldId id="331" r:id="rId4"/>
    <p:sldId id="330" r:id="rId5"/>
    <p:sldId id="329" r:id="rId6"/>
    <p:sldId id="328" r:id="rId7"/>
    <p:sldId id="327" r:id="rId8"/>
    <p:sldId id="326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E9D4776-7F47-1448-400F-26E931BA09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1988840"/>
            <a:ext cx="10800000" cy="269074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1CCA50F1-A812-05DB-DA85-434C315BB0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2198140"/>
            <a:ext cx="5276041" cy="4437112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08144129-786A-5F5B-630C-C8C79559CA7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511"/>
          <a:stretch/>
        </p:blipFill>
        <p:spPr>
          <a:xfrm>
            <a:off x="720000" y="900000"/>
            <a:ext cx="6453975" cy="1237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280DF5A9-2F25-07D9-532A-3FE7258DC9C9}"/>
              </a:ext>
            </a:extLst>
          </p:cNvPr>
          <p:cNvCxnSpPr>
            <a:cxnSpLocks/>
          </p:cNvCxnSpPr>
          <p:nvPr/>
        </p:nvCxnSpPr>
        <p:spPr>
          <a:xfrm>
            <a:off x="2161302" y="2780928"/>
            <a:ext cx="2854578" cy="1080120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083C2DE1-7D0D-03F2-3A5D-4835114E7654}"/>
              </a:ext>
            </a:extLst>
          </p:cNvPr>
          <p:cNvCxnSpPr>
            <a:cxnSpLocks/>
          </p:cNvCxnSpPr>
          <p:nvPr/>
        </p:nvCxnSpPr>
        <p:spPr>
          <a:xfrm>
            <a:off x="2338179" y="3829994"/>
            <a:ext cx="2749709" cy="2277572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0E6BA9B4-D424-D2D8-8243-4A06628089D8}"/>
              </a:ext>
            </a:extLst>
          </p:cNvPr>
          <p:cNvCxnSpPr>
            <a:cxnSpLocks/>
          </p:cNvCxnSpPr>
          <p:nvPr/>
        </p:nvCxnSpPr>
        <p:spPr>
          <a:xfrm flipV="1">
            <a:off x="2266712" y="2780928"/>
            <a:ext cx="2749168" cy="2129186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82F91B01-7960-DE67-D7F2-41396026F358}"/>
              </a:ext>
            </a:extLst>
          </p:cNvPr>
          <p:cNvCxnSpPr>
            <a:cxnSpLocks/>
          </p:cNvCxnSpPr>
          <p:nvPr/>
        </p:nvCxnSpPr>
        <p:spPr>
          <a:xfrm flipV="1">
            <a:off x="2161302" y="4910114"/>
            <a:ext cx="2854578" cy="1237749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36544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2F0B3F-CEC8-854D-DE15-144ED7EBDE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4625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DFB86D-EE6D-7FC7-0CAC-FEC73F0BB047}"/>
              </a:ext>
            </a:extLst>
          </p:cNvPr>
          <p:cNvSpPr/>
          <p:nvPr/>
        </p:nvSpPr>
        <p:spPr bwMode="white">
          <a:xfrm>
            <a:off x="5462261" y="3263076"/>
            <a:ext cx="581250" cy="433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DC044D-A589-A041-8267-04E6A1C14A0E}"/>
              </a:ext>
            </a:extLst>
          </p:cNvPr>
          <p:cNvSpPr/>
          <p:nvPr/>
        </p:nvSpPr>
        <p:spPr bwMode="white">
          <a:xfrm>
            <a:off x="4964047" y="4380000"/>
            <a:ext cx="1051785" cy="230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CC19D9-99BA-0057-9E3B-0809B189CF8A}"/>
              </a:ext>
            </a:extLst>
          </p:cNvPr>
          <p:cNvSpPr/>
          <p:nvPr/>
        </p:nvSpPr>
        <p:spPr bwMode="white">
          <a:xfrm>
            <a:off x="5176250" y="5090769"/>
            <a:ext cx="664285" cy="433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B2761C-2F9C-8711-5D46-89AD4F07A530}"/>
              </a:ext>
            </a:extLst>
          </p:cNvPr>
          <p:cNvSpPr/>
          <p:nvPr/>
        </p:nvSpPr>
        <p:spPr bwMode="white">
          <a:xfrm>
            <a:off x="4964047" y="6013846"/>
            <a:ext cx="719642" cy="433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80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C4A118-E66D-902E-042E-9CD6EF910F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370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A1CFB4-E5AB-420A-843F-AF12F649489A}"/>
              </a:ext>
            </a:extLst>
          </p:cNvPr>
          <p:cNvSpPr/>
          <p:nvPr/>
        </p:nvSpPr>
        <p:spPr bwMode="white">
          <a:xfrm>
            <a:off x="2120000" y="1911230"/>
            <a:ext cx="304761" cy="3434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606454-E6AF-1BEB-8E14-5477BC456BC6}"/>
              </a:ext>
            </a:extLst>
          </p:cNvPr>
          <p:cNvSpPr/>
          <p:nvPr/>
        </p:nvSpPr>
        <p:spPr bwMode="white">
          <a:xfrm>
            <a:off x="2100952" y="3437615"/>
            <a:ext cx="333333" cy="352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8D5830-4162-CEF2-38AE-1B53A2B2C986}"/>
              </a:ext>
            </a:extLst>
          </p:cNvPr>
          <p:cNvSpPr/>
          <p:nvPr/>
        </p:nvSpPr>
        <p:spPr bwMode="white">
          <a:xfrm>
            <a:off x="2100952" y="4964000"/>
            <a:ext cx="333333" cy="352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4933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2FA417-4B3D-08FF-69B0-39DBCE0243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339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06D361-4BBF-098E-C6A7-557F4462448B}"/>
              </a:ext>
            </a:extLst>
          </p:cNvPr>
          <p:cNvSpPr/>
          <p:nvPr/>
        </p:nvSpPr>
        <p:spPr bwMode="white">
          <a:xfrm>
            <a:off x="1253333" y="1014505"/>
            <a:ext cx="304761" cy="333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3C220E-4AFE-A71B-A06B-1AF5FD559EC2}"/>
              </a:ext>
            </a:extLst>
          </p:cNvPr>
          <p:cNvSpPr/>
          <p:nvPr/>
        </p:nvSpPr>
        <p:spPr bwMode="white">
          <a:xfrm>
            <a:off x="1253333" y="2665289"/>
            <a:ext cx="304761" cy="333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0099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1E3453-4267-B72F-6259-40EE2415C7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6075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CCF2625B-A690-D50D-88D8-3AA1CF5226E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7219" y="3882608"/>
            <a:ext cx="9505056" cy="939219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5DAE94D1-138A-8F0F-0D1B-75AD0083B6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7219" y="5720781"/>
            <a:ext cx="9505056" cy="939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3945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11CD4A-5B14-10C7-8D4E-FDDD38BACA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835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750E2FD5-2CC8-28A8-AF82-6AA0BE54A3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1831903"/>
            <a:ext cx="9505056" cy="939219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5369F387-94A3-E586-7438-B26214C374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703356"/>
            <a:ext cx="9505056" cy="939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1516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84AA34-9746-0877-A785-81A332D874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6593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E3D373-E579-4F4F-6FBB-3D6EF5E0AC69}"/>
              </a:ext>
            </a:extLst>
          </p:cNvPr>
          <p:cNvSpPr/>
          <p:nvPr/>
        </p:nvSpPr>
        <p:spPr bwMode="white">
          <a:xfrm>
            <a:off x="5325902" y="1907058"/>
            <a:ext cx="319593" cy="338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ACAFE3-FC1A-8803-9997-EC7B551ECB8F}"/>
              </a:ext>
            </a:extLst>
          </p:cNvPr>
          <p:cNvSpPr/>
          <p:nvPr/>
        </p:nvSpPr>
        <p:spPr bwMode="white">
          <a:xfrm>
            <a:off x="5081507" y="2725882"/>
            <a:ext cx="375992" cy="329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0D1A52-6D22-2E1F-AFF8-2C6A150EED1B}"/>
              </a:ext>
            </a:extLst>
          </p:cNvPr>
          <p:cNvSpPr/>
          <p:nvPr/>
        </p:nvSpPr>
        <p:spPr bwMode="white">
          <a:xfrm>
            <a:off x="5081507" y="3544705"/>
            <a:ext cx="281994" cy="3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972263-0C12-820E-A4A1-B07B6E88882B}"/>
              </a:ext>
            </a:extLst>
          </p:cNvPr>
          <p:cNvSpPr/>
          <p:nvPr/>
        </p:nvSpPr>
        <p:spPr bwMode="white">
          <a:xfrm>
            <a:off x="3380143" y="4354117"/>
            <a:ext cx="300793" cy="329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D07FB94-8E2B-12C2-D894-A7E4A3160704}"/>
              </a:ext>
            </a:extLst>
          </p:cNvPr>
          <p:cNvSpPr/>
          <p:nvPr/>
        </p:nvSpPr>
        <p:spPr bwMode="white">
          <a:xfrm>
            <a:off x="3474141" y="5172941"/>
            <a:ext cx="328993" cy="329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F1C790F-67BD-36C2-D731-E714380E744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20"/>
          <a:stretch/>
        </p:blipFill>
        <p:spPr>
          <a:xfrm>
            <a:off x="6574635" y="68065"/>
            <a:ext cx="5400600" cy="3384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06255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65</cp:revision>
  <dcterms:created xsi:type="dcterms:W3CDTF">2015-09-16T06:44:00Z</dcterms:created>
  <dcterms:modified xsi:type="dcterms:W3CDTF">2024-01-17T05:46:03Z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