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1" r:id="rId5"/>
    <p:sldId id="360" r:id="rId6"/>
    <p:sldId id="359" r:id="rId7"/>
    <p:sldId id="358" r:id="rId8"/>
    <p:sldId id="356" r:id="rId9"/>
    <p:sldId id="354" r:id="rId10"/>
    <p:sldId id="353" r:id="rId11"/>
    <p:sldId id="351" r:id="rId12"/>
    <p:sldId id="349" r:id="rId13"/>
    <p:sldId id="347" r:id="rId14"/>
    <p:sldId id="345" r:id="rId15"/>
    <p:sldId id="344" r:id="rId16"/>
    <p:sldId id="343" r:id="rId17"/>
    <p:sldId id="342" r:id="rId18"/>
    <p:sldId id="341" r:id="rId19"/>
    <p:sldId id="339" r:id="rId20"/>
    <p:sldId id="337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3033395"/>
            <a:ext cx="92297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34565"/>
            <a:ext cx="764667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2495" y="3209290"/>
            <a:ext cx="729678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922635" cy="6041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0780" y="3501390"/>
            <a:ext cx="764540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437380"/>
            <a:ext cx="76454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5229225"/>
            <a:ext cx="76454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6093460"/>
            <a:ext cx="76454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37740"/>
            <a:ext cx="60617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141345"/>
            <a:ext cx="60617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670" y="4077335"/>
            <a:ext cx="606171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4504086"/>
            <a:ext cx="771234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375" y="2531214"/>
            <a:ext cx="437984" cy="40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3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1057" y="2462883"/>
            <a:ext cx="609370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3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112135"/>
            <a:ext cx="553974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077335"/>
            <a:ext cx="553974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9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35835"/>
            <a:ext cx="647128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5460" y="3096260"/>
            <a:ext cx="647128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515" y="4149090"/>
            <a:ext cx="647128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74470"/>
            <a:ext cx="11340000" cy="269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325" y="2188845"/>
            <a:ext cx="467360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78940" y="3091815"/>
            <a:ext cx="467360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883380"/>
            <a:ext cx="11340000" cy="360971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41325" y="4963160"/>
            <a:ext cx="895223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425" y="5894070"/>
            <a:ext cx="895223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36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996840"/>
            <a:ext cx="371335" cy="40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82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123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867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226310"/>
            <a:ext cx="923290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3720465"/>
            <a:ext cx="1091628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80795"/>
            <a:ext cx="1102291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19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273550"/>
            <a:ext cx="10673715" cy="135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739765"/>
            <a:ext cx="876617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48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277110"/>
            <a:ext cx="1067371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3073400"/>
            <a:ext cx="10673715" cy="174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4918710"/>
            <a:ext cx="1067371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5733415"/>
            <a:ext cx="1067371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450"/>
            <a:ext cx="11340000" cy="359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1088159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0654" y="2443346"/>
            <a:ext cx="485591" cy="52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4293235"/>
            <a:ext cx="108521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0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491955"/>
            <a:ext cx="380856" cy="40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357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04155" y="2277110"/>
            <a:ext cx="2485390" cy="136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6090" y="3789045"/>
            <a:ext cx="282130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3285490"/>
            <a:ext cx="725741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4149090"/>
            <a:ext cx="725741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2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16150"/>
            <a:ext cx="81299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945" y="3141345"/>
            <a:ext cx="812990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2885" y="4509135"/>
            <a:ext cx="24587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285490"/>
            <a:ext cx="729678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715" y="4221480"/>
            <a:ext cx="729678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2025-01-16T04:49:59Z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