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51" r:id="rId5"/>
    <p:sldId id="348" r:id="rId6"/>
    <p:sldId id="347" r:id="rId7"/>
    <p:sldId id="346" r:id="rId8"/>
    <p:sldId id="345" r:id="rId9"/>
    <p:sldId id="344" r:id="rId10"/>
    <p:sldId id="343" r:id="rId11"/>
    <p:sldId id="340" r:id="rId12"/>
    <p:sldId id="339" r:id="rId13"/>
    <p:sldId id="338" r:id="rId14"/>
    <p:sldId id="337" r:id="rId15"/>
    <p:sldId id="336" r:id="rId16"/>
    <p:sldId id="335" r:id="rId17"/>
    <p:sldId id="334" r:id="rId18"/>
    <p:sldId id="333" r:id="rId19"/>
    <p:sldId id="332" r:id="rId20"/>
    <p:sldId id="331" r:id="rId21"/>
    <p:sldId id="329" r:id="rId22"/>
    <p:sldId id="328" r:id="rId23"/>
    <p:sldId id="327" r:id="rId24"/>
    <p:sldId id="326" r:id="rId25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9" Type="http://schemas.openxmlformats.org/officeDocument/2006/relationships/tags" Target="tags/tag1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31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380" y="3140710"/>
            <a:ext cx="11998960" cy="63373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296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024987" y="3481909"/>
            <a:ext cx="1037832" cy="4382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60460" y="3285490"/>
            <a:ext cx="4431030" cy="34074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7064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149521" y="3519897"/>
            <a:ext cx="885491" cy="3905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60" y="476605"/>
            <a:ext cx="11340000" cy="40768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175386" y="1876814"/>
            <a:ext cx="875969" cy="4000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224395" y="3617595"/>
            <a:ext cx="3433445" cy="795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617" t="57572"/>
          <a:stretch>
            <a:fillRect/>
          </a:stretch>
        </p:blipFill>
        <p:spPr>
          <a:xfrm>
            <a:off x="3288075" y="4509415"/>
            <a:ext cx="7187520" cy="2420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15" y="332740"/>
            <a:ext cx="9144000" cy="6663055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35" y="980160"/>
            <a:ext cx="11340000" cy="582718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20001" y="4198443"/>
            <a:ext cx="371335" cy="4094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2965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22020" y="3378835"/>
            <a:ext cx="5949315" cy="429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911860" y="4220845"/>
            <a:ext cx="2553335" cy="506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3465195" y="4157980"/>
            <a:ext cx="2553335" cy="569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695960" y="5013325"/>
            <a:ext cx="7287895" cy="1578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7" name="图片 2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24470" y="3289935"/>
            <a:ext cx="3881755" cy="26339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  <p:bldP spid="25" grpId="0" bldLvl="0" animBg="1"/>
      <p:bldP spid="26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41297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191770" y="2204720"/>
            <a:ext cx="8517255" cy="539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19380" y="3140710"/>
            <a:ext cx="8517255" cy="539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096" t="28152"/>
          <a:stretch>
            <a:fillRect/>
          </a:stretch>
        </p:blipFill>
        <p:spPr>
          <a:xfrm>
            <a:off x="8184560" y="1844955"/>
            <a:ext cx="3731215" cy="39729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2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905" y="548640"/>
            <a:ext cx="10956925" cy="61404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40370" y="2493010"/>
            <a:ext cx="4116705" cy="2875915"/>
          </a:xfrm>
          <a:prstGeom prst="rect">
            <a:avLst/>
          </a:prstGeom>
        </p:spPr>
      </p:pic>
      <p:sp useBgFill="1">
        <p:nvSpPr>
          <p:cNvPr id="23" name="矩形 22"/>
          <p:cNvSpPr/>
          <p:nvPr/>
        </p:nvSpPr>
        <p:spPr bwMode="white">
          <a:xfrm>
            <a:off x="623570" y="4387215"/>
            <a:ext cx="7625080" cy="1423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750570" y="5937885"/>
            <a:ext cx="10351770" cy="859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2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75297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97155" y="2335530"/>
            <a:ext cx="10793730" cy="1700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360045" y="4156075"/>
            <a:ext cx="6129020" cy="594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428" t="34012" b="21427"/>
          <a:stretch>
            <a:fillRect/>
          </a:stretch>
        </p:blipFill>
        <p:spPr>
          <a:xfrm>
            <a:off x="8256270" y="2997200"/>
            <a:ext cx="4116705" cy="2736215"/>
          </a:xfrm>
          <a:prstGeom prst="rect">
            <a:avLst/>
          </a:prstGeom>
        </p:spPr>
      </p:pic>
      <p:sp useBgFill="1">
        <p:nvSpPr>
          <p:cNvPr id="27" name="矩形 26"/>
          <p:cNvSpPr/>
          <p:nvPr/>
        </p:nvSpPr>
        <p:spPr bwMode="white">
          <a:xfrm>
            <a:off x="97155" y="5229225"/>
            <a:ext cx="8186420" cy="594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21" grpId="0" bldLvl="0" animBg="1"/>
      <p:bldP spid="27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7280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60045" y="2277110"/>
            <a:ext cx="4498340" cy="574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94005" y="3068955"/>
            <a:ext cx="6111240" cy="743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19380" y="3860800"/>
            <a:ext cx="6111240" cy="743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263525" y="4869180"/>
            <a:ext cx="6111240" cy="743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6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428" t="34012" b="21427"/>
          <a:stretch>
            <a:fillRect/>
          </a:stretch>
        </p:blipFill>
        <p:spPr>
          <a:xfrm>
            <a:off x="7896225" y="2348865"/>
            <a:ext cx="4116705" cy="27362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2" grpId="0" bldLvl="0" animBg="1"/>
      <p:bldP spid="2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9605" y="549275"/>
            <a:ext cx="8752840" cy="6426200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6392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321560" y="5873750"/>
            <a:ext cx="4606290" cy="741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488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78560" y="3296285"/>
            <a:ext cx="5923915" cy="490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52715" y="3068955"/>
            <a:ext cx="3771900" cy="3210560"/>
          </a:xfrm>
          <a:prstGeom prst="rect">
            <a:avLst/>
          </a:prstGeom>
        </p:spPr>
      </p:pic>
      <p:sp useBgFill="1">
        <p:nvSpPr>
          <p:cNvPr id="22" name="矩形 21"/>
          <p:cNvSpPr/>
          <p:nvPr/>
        </p:nvSpPr>
        <p:spPr bwMode="white">
          <a:xfrm>
            <a:off x="911860" y="4149090"/>
            <a:ext cx="5923915" cy="702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839470" y="5013325"/>
            <a:ext cx="5923915" cy="652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1056005" y="5877560"/>
            <a:ext cx="2533015" cy="712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3575685" y="5805170"/>
            <a:ext cx="3898265" cy="712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2" grpId="0" bldLvl="0" animBg="1"/>
      <p:bldP spid="23" grpId="0" bldLvl="0" animBg="1"/>
      <p:bldP spid="24" grpId="0" bldLvl="0" animBg="1"/>
      <p:bldP spid="25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905" y="620395"/>
            <a:ext cx="10498455" cy="62992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554" t="36504"/>
          <a:stretch>
            <a:fillRect/>
          </a:stretch>
        </p:blipFill>
        <p:spPr>
          <a:xfrm>
            <a:off x="9192895" y="1412240"/>
            <a:ext cx="2795270" cy="2406650"/>
          </a:xfrm>
          <a:prstGeom prst="rect">
            <a:avLst/>
          </a:prstGeom>
        </p:spPr>
      </p:pic>
      <p:sp useBgFill="1">
        <p:nvSpPr>
          <p:cNvPr id="51" name="矩形 50"/>
          <p:cNvSpPr/>
          <p:nvPr/>
        </p:nvSpPr>
        <p:spPr bwMode="white">
          <a:xfrm>
            <a:off x="1056005" y="2205355"/>
            <a:ext cx="7595870" cy="856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2" name="矩形 51"/>
          <p:cNvSpPr/>
          <p:nvPr/>
        </p:nvSpPr>
        <p:spPr bwMode="white">
          <a:xfrm>
            <a:off x="1183005" y="3285490"/>
            <a:ext cx="8314055" cy="1084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3" name="矩形 52"/>
          <p:cNvSpPr/>
          <p:nvPr/>
        </p:nvSpPr>
        <p:spPr bwMode="white">
          <a:xfrm>
            <a:off x="983615" y="4581525"/>
            <a:ext cx="10240010" cy="2212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 bldLvl="0" animBg="1"/>
      <p:bldP spid="52" grpId="0" bldLvl="0" animBg="1"/>
      <p:bldP spid="53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052550"/>
            <a:ext cx="10543655" cy="5868000"/>
          </a:xfrm>
          <a:prstGeom prst="rect">
            <a:avLst/>
          </a:prstGeom>
        </p:spPr>
      </p:pic>
      <p:sp useBgFill="1">
        <p:nvSpPr>
          <p:cNvPr id="28" name="矩形 27"/>
          <p:cNvSpPr/>
          <p:nvPr/>
        </p:nvSpPr>
        <p:spPr bwMode="white">
          <a:xfrm>
            <a:off x="335280" y="2120265"/>
            <a:ext cx="5126355" cy="698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554" t="36504"/>
          <a:stretch>
            <a:fillRect/>
          </a:stretch>
        </p:blipFill>
        <p:spPr>
          <a:xfrm>
            <a:off x="8616315" y="1125220"/>
            <a:ext cx="2795270" cy="2406650"/>
          </a:xfrm>
          <a:prstGeom prst="rect">
            <a:avLst/>
          </a:prstGeom>
        </p:spPr>
      </p:pic>
      <p:sp useBgFill="1">
        <p:nvSpPr>
          <p:cNvPr id="30" name="矩形 29"/>
          <p:cNvSpPr/>
          <p:nvPr/>
        </p:nvSpPr>
        <p:spPr bwMode="white">
          <a:xfrm>
            <a:off x="335280" y="2853055"/>
            <a:ext cx="5126355" cy="698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335280" y="3585845"/>
            <a:ext cx="5126355" cy="698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0" y="4437380"/>
            <a:ext cx="5126355" cy="698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263525" y="5229225"/>
            <a:ext cx="9632950" cy="1599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bldLvl="0" animBg="1"/>
      <p:bldP spid="30" grpId="0" bldLvl="0" animBg="1"/>
      <p:bldP spid="31" grpId="0" bldLvl="0" animBg="1"/>
      <p:bldP spid="32" grpId="0" bldLvl="0" animBg="1"/>
      <p:bldP spid="33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728190"/>
            <a:ext cx="11340000" cy="48672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57430" y="4890452"/>
            <a:ext cx="342770" cy="390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44560" y="-1035050"/>
            <a:ext cx="4693920" cy="39998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5110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739093" y="4360175"/>
            <a:ext cx="1028311" cy="4384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52940" y="4077335"/>
            <a:ext cx="3418205" cy="27584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3125" y="716000"/>
            <a:ext cx="10717323" cy="5868000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1694180" y="3429000"/>
            <a:ext cx="7517765" cy="713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1233170" y="4364990"/>
            <a:ext cx="7517765" cy="713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1127760" y="5157470"/>
            <a:ext cx="7517765" cy="713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911860" y="5805170"/>
            <a:ext cx="7517765" cy="713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36405" y="3573145"/>
            <a:ext cx="2533015" cy="27819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2" grpId="0" bldLvl="0" animBg="1"/>
      <p:bldP spid="23" grpId="0" bldLvl="0" animBg="1"/>
      <p:bldP spid="2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7610" y="2448915"/>
            <a:ext cx="11340000" cy="358164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263" t="45011"/>
          <a:stretch>
            <a:fillRect/>
          </a:stretch>
        </p:blipFill>
        <p:spPr>
          <a:xfrm>
            <a:off x="9433605" y="693065"/>
            <a:ext cx="2758395" cy="3226790"/>
          </a:xfrm>
          <a:prstGeom prst="rect">
            <a:avLst/>
          </a:prstGeom>
        </p:spPr>
      </p:pic>
      <p:sp useBgFill="1">
        <p:nvSpPr>
          <p:cNvPr id="26" name="矩形 25"/>
          <p:cNvSpPr/>
          <p:nvPr/>
        </p:nvSpPr>
        <p:spPr bwMode="white">
          <a:xfrm>
            <a:off x="119380" y="3576955"/>
            <a:ext cx="9352280" cy="709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81280" y="4437380"/>
            <a:ext cx="11184255" cy="1703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bldLvl="0" animBg="1"/>
      <p:bldP spid="2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340205"/>
            <a:ext cx="11340000" cy="336000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60" y="692785"/>
            <a:ext cx="10610850" cy="6219825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806295"/>
            <a:ext cx="11340000" cy="50512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94906" y="5065748"/>
            <a:ext cx="342770" cy="3907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44560" y="-170815"/>
            <a:ext cx="4688205" cy="3314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67</cp:revision>
  <dcterms:created xsi:type="dcterms:W3CDTF">2015-09-16T06:44:00Z</dcterms:created>
  <dcterms:modified xsi:type="dcterms:W3CDTF">2025-01-16T01:57:57Z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