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3" r:id="rId6"/>
    <p:sldId id="341" r:id="rId7"/>
    <p:sldId id="339" r:id="rId8"/>
    <p:sldId id="337" r:id="rId9"/>
    <p:sldId id="335" r:id="rId10"/>
    <p:sldId id="334" r:id="rId11"/>
    <p:sldId id="33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2976245"/>
            <a:ext cx="96393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6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390" y="3285210"/>
            <a:ext cx="11340000" cy="856406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05" y="3155035"/>
            <a:ext cx="11340000" cy="986343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30" y="4005300"/>
            <a:ext cx="11340000" cy="885937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00" y="3932910"/>
            <a:ext cx="11340000" cy="1151718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30" y="4941290"/>
            <a:ext cx="11340000" cy="708750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5588990"/>
            <a:ext cx="11340000" cy="962718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7670" y="3349625"/>
            <a:ext cx="599567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456045" y="3285490"/>
            <a:ext cx="230378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48750" y="3099435"/>
            <a:ext cx="286512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88030" y="4158615"/>
            <a:ext cx="250317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24245" y="4085590"/>
            <a:ext cx="424815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521075" y="5013325"/>
            <a:ext cx="422910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325" y="5826125"/>
            <a:ext cx="719328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545" y="3506470"/>
            <a:ext cx="534098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905" y="4509135"/>
            <a:ext cx="64909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65070"/>
            <a:ext cx="576961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113760"/>
            <a:ext cx="11340000" cy="28054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9570" y="4458970"/>
            <a:ext cx="58420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860" y="5247005"/>
            <a:ext cx="607568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77415"/>
            <a:ext cx="679767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3357245"/>
            <a:ext cx="679767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83130"/>
            <a:ext cx="725170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3213100"/>
            <a:ext cx="725170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715" y="4005580"/>
            <a:ext cx="725170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62175"/>
            <a:ext cx="61925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9470" y="3068955"/>
            <a:ext cx="61925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7715" y="4149090"/>
            <a:ext cx="61925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47850" y="4869180"/>
            <a:ext cx="619252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3182620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77595" y="4085590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08380" y="5085080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39470" y="6021070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0485"/>
            <a:ext cx="9893935" cy="4345305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479425" y="2348865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7715" y="3068955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7715" y="4004945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715" y="5156835"/>
            <a:ext cx="1017587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01215"/>
            <a:ext cx="929767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70" y="3141345"/>
            <a:ext cx="929767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1815" y="4005580"/>
            <a:ext cx="929767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525" y="5157470"/>
            <a:ext cx="929767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2025-01-15T11:15:55Z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