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1" r:id="rId10"/>
    <p:sldId id="350" r:id="rId11"/>
    <p:sldId id="349" r:id="rId12"/>
    <p:sldId id="348" r:id="rId13"/>
    <p:sldId id="347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37" r:id="rId24"/>
    <p:sldId id="390" r:id="rId25"/>
    <p:sldId id="391" r:id="rId26"/>
    <p:sldId id="393" r:id="rId27"/>
    <p:sldId id="394" r:id="rId28"/>
    <p:sldId id="336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7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7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2090" y="3112770"/>
            <a:ext cx="9227820" cy="632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8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92141" y="3366992"/>
            <a:ext cx="2894508" cy="48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68614" y="4367055"/>
            <a:ext cx="1466297" cy="47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25843" y="5357593"/>
            <a:ext cx="209471" cy="38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8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11838" y="1509652"/>
            <a:ext cx="209471" cy="38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43929" y="1509652"/>
            <a:ext cx="314206" cy="390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4710" y="2518960"/>
            <a:ext cx="1685289" cy="149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521335"/>
            <a:ext cx="10171430" cy="63138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052550"/>
            <a:ext cx="108915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5075" y="3341161"/>
            <a:ext cx="1417458" cy="4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5122" y="4274915"/>
            <a:ext cx="1088242" cy="37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4695" y="4384768"/>
            <a:ext cx="310926" cy="3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12082" y="5281904"/>
            <a:ext cx="1088242" cy="38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7212" y="6215657"/>
            <a:ext cx="859619" cy="37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11032" y="1511035"/>
            <a:ext cx="1123526" cy="392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3778" y="2496522"/>
            <a:ext cx="895012" cy="392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5782180"/>
            <a:ext cx="380856" cy="390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52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96695"/>
            <a:ext cx="11340000" cy="584420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52034" y="5467824"/>
            <a:ext cx="352292" cy="40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3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16372" y="2486497"/>
            <a:ext cx="323727" cy="392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3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0352" y="4168938"/>
            <a:ext cx="590326" cy="390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89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6102638"/>
            <a:ext cx="437984" cy="4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8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4575810"/>
            <a:ext cx="663892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8560" y="5295265"/>
            <a:ext cx="380619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087620" y="5476240"/>
            <a:ext cx="380619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5193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45" y="2651125"/>
            <a:ext cx="6669405" cy="207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7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799840"/>
            <a:ext cx="9120505" cy="142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56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05330"/>
            <a:ext cx="251650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727325"/>
            <a:ext cx="602234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791245"/>
            <a:ext cx="6179395" cy="1364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55" y="1341120"/>
            <a:ext cx="11032490" cy="56337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90" y="603250"/>
            <a:ext cx="6371590" cy="210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999990"/>
            <a:ext cx="10727690" cy="138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52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300605"/>
            <a:ext cx="6282690" cy="136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921125"/>
            <a:ext cx="10703560" cy="153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692785"/>
            <a:ext cx="10685145" cy="5981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2"/>
          <a:stretch>
            <a:fillRect/>
          </a:stretch>
        </p:blipFill>
        <p:spPr>
          <a:xfrm>
            <a:off x="1343660" y="1412875"/>
            <a:ext cx="9710420" cy="552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360045" y="1224280"/>
            <a:ext cx="10848385" cy="30746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43727" y="3314973"/>
            <a:ext cx="199949" cy="39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360045" y="1224280"/>
            <a:ext cx="10776630" cy="3891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2883823"/>
            <a:ext cx="437984" cy="39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423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40000" cy="58666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04420" y="1785884"/>
            <a:ext cx="342770" cy="4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6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1158" y="3337840"/>
            <a:ext cx="533198" cy="42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4080" y="4270977"/>
            <a:ext cx="561763" cy="50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53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4035425"/>
            <a:ext cx="4876165" cy="77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4130" y="4347255"/>
            <a:ext cx="4532191" cy="46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2020" y="5074920"/>
            <a:ext cx="266509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04610" y="5075555"/>
            <a:ext cx="256286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6432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191135" y="3121025"/>
            <a:ext cx="3242310" cy="155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023610" y="3121025"/>
            <a:ext cx="3242310" cy="155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5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5529636"/>
            <a:ext cx="380856" cy="40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56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2025-01-15T15:31:25Z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