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0" r:id="rId5"/>
    <p:sldId id="339" r:id="rId6"/>
    <p:sldId id="338" r:id="rId7"/>
    <p:sldId id="337" r:id="rId8"/>
    <p:sldId id="335" r:id="rId9"/>
    <p:sldId id="334" r:id="rId10"/>
    <p:sldId id="332" r:id="rId11"/>
    <p:sldId id="331" r:id="rId12"/>
    <p:sldId id="329" r:id="rId13"/>
    <p:sldId id="328" r:id="rId14"/>
    <p:sldId id="326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42945" y="2928620"/>
            <a:ext cx="5705475" cy="10001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29281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224405"/>
            <a:ext cx="8449310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14" y="3216995"/>
            <a:ext cx="3084937" cy="390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3963035"/>
            <a:ext cx="4344670" cy="67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45" y="4866640"/>
            <a:ext cx="1043368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5" grpId="0" animBg="1"/>
      <p:bldP spid="17" grpId="0" bldLvl="0" animBg="1"/>
      <p:bldP spid="2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476885"/>
            <a:ext cx="10808970" cy="52241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2355" y="4725035"/>
            <a:ext cx="6602095" cy="20701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9181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875" y="4077335"/>
            <a:ext cx="7709535" cy="241744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3212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14" y="2367664"/>
            <a:ext cx="5541460" cy="466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3049905"/>
            <a:ext cx="7018655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79425" y="4004945"/>
            <a:ext cx="7018655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551815" y="4832985"/>
            <a:ext cx="7018655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0" y="5805170"/>
            <a:ext cx="7018655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1945" y="3846195"/>
            <a:ext cx="6045200" cy="1895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236"/>
          <a:stretch>
            <a:fillRect/>
          </a:stretch>
        </p:blipFill>
        <p:spPr>
          <a:xfrm>
            <a:off x="1775460" y="476885"/>
            <a:ext cx="11311890" cy="638111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135505" y="1542415"/>
            <a:ext cx="4389755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151" r="77142"/>
          <a:stretch>
            <a:fillRect/>
          </a:stretch>
        </p:blipFill>
        <p:spPr>
          <a:xfrm>
            <a:off x="8183880" y="6103620"/>
            <a:ext cx="2585720" cy="708025"/>
          </a:xfrm>
          <a:prstGeom prst="rect">
            <a:avLst/>
          </a:prstGeom>
        </p:spPr>
      </p:pic>
      <p:sp useBgFill="1">
        <p:nvSpPr>
          <p:cNvPr id="29" name="矩形 28"/>
          <p:cNvSpPr/>
          <p:nvPr/>
        </p:nvSpPr>
        <p:spPr bwMode="white">
          <a:xfrm>
            <a:off x="2262505" y="2564765"/>
            <a:ext cx="4389755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703070" y="3357245"/>
            <a:ext cx="8349615" cy="1307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2567305" y="4797425"/>
            <a:ext cx="5280660" cy="1173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415415" y="6165215"/>
            <a:ext cx="6520815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8112125" y="6165215"/>
            <a:ext cx="3656330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3700" y="1268730"/>
            <a:ext cx="6045200" cy="1895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692785"/>
            <a:ext cx="10437495" cy="605599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906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2540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865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506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277110"/>
            <a:ext cx="9802495" cy="759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3140710"/>
            <a:ext cx="9802495" cy="759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1945" y="4079875"/>
            <a:ext cx="9802495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35280" y="4940935"/>
            <a:ext cx="9802495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91770" y="5664200"/>
            <a:ext cx="9802495" cy="826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91812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95468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146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63123" y="2511531"/>
            <a:ext cx="2399395" cy="448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5280" y="3292475"/>
            <a:ext cx="10830560" cy="158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67</cp:revision>
  <dcterms:created xsi:type="dcterms:W3CDTF">2015-09-16T06:44:00Z</dcterms:created>
  <dcterms:modified xsi:type="dcterms:W3CDTF">2025-01-15T11:58:03Z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