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24" r:id="rId4"/>
    <p:sldId id="359" r:id="rId5"/>
    <p:sldId id="358" r:id="rId6"/>
    <p:sldId id="354" r:id="rId7"/>
    <p:sldId id="353" r:id="rId8"/>
    <p:sldId id="352" r:id="rId9"/>
    <p:sldId id="351" r:id="rId10"/>
    <p:sldId id="349" r:id="rId11"/>
    <p:sldId id="348" r:id="rId12"/>
    <p:sldId id="345" r:id="rId13"/>
    <p:sldId id="344" r:id="rId14"/>
    <p:sldId id="343" r:id="rId15"/>
    <p:sldId id="342" r:id="rId16"/>
    <p:sldId id="341" r:id="rId17"/>
    <p:sldId id="340" r:id="rId18"/>
    <p:sldId id="339" r:id="rId20"/>
    <p:sldId id="394" r:id="rId21"/>
    <p:sldId id="395" r:id="rId22"/>
    <p:sldId id="396" r:id="rId23"/>
    <p:sldId id="337" r:id="rId24"/>
    <p:sldId id="335" r:id="rId25"/>
    <p:sldId id="328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0" y="2438400"/>
            <a:ext cx="46101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519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9465" y="4327724"/>
            <a:ext cx="428463" cy="38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9994" y="4280047"/>
            <a:ext cx="2275617" cy="51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281" y="5319407"/>
            <a:ext cx="561763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4709160"/>
            <a:ext cx="3054350" cy="219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8463" y="2652256"/>
            <a:ext cx="837884" cy="37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345" y="3285490"/>
            <a:ext cx="3711575" cy="309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515" y="4499610"/>
            <a:ext cx="270637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052010"/>
            <a:ext cx="380856" cy="39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4260"/>
          <a:stretch>
            <a:fillRect/>
          </a:stretch>
        </p:blipFill>
        <p:spPr>
          <a:xfrm>
            <a:off x="7824470" y="112395"/>
            <a:ext cx="3983355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7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5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355" y="2251710"/>
            <a:ext cx="27622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479425" y="1052830"/>
            <a:ext cx="10863580" cy="5761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680325" y="4293235"/>
            <a:ext cx="3662045" cy="257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437380"/>
            <a:ext cx="46564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615" y="5373370"/>
            <a:ext cx="46564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6093460"/>
            <a:ext cx="465645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3789045"/>
            <a:ext cx="3011170" cy="266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4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836295"/>
            <a:ext cx="3011170" cy="266573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119380" y="1988820"/>
            <a:ext cx="514223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35" y="2780665"/>
            <a:ext cx="450469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439920" y="2780030"/>
            <a:ext cx="353568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3628390"/>
            <a:ext cx="62979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33680" y="4474845"/>
            <a:ext cx="26403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999740" y="4500245"/>
            <a:ext cx="45205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263525" y="5373370"/>
            <a:ext cx="321691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3480435" y="5268595"/>
            <a:ext cx="434784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60680" y="6165215"/>
            <a:ext cx="26403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92690" cy="64046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7960" y="3356610"/>
            <a:ext cx="2402205" cy="200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32965"/>
            <a:ext cx="4455795" cy="8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45" y="5803265"/>
            <a:ext cx="1003744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082925"/>
            <a:ext cx="56978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077335"/>
            <a:ext cx="56978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770" y="5005705"/>
            <a:ext cx="267398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639695" y="5013325"/>
            <a:ext cx="36531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8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7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5319184"/>
            <a:ext cx="380856" cy="3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132965"/>
            <a:ext cx="66929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35915" y="3213100"/>
            <a:ext cx="669290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19380" y="4004945"/>
            <a:ext cx="34588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3497580" y="4004945"/>
            <a:ext cx="34588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4869180"/>
            <a:ext cx="34588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719830" y="5013325"/>
            <a:ext cx="512318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525" y="5842000"/>
            <a:ext cx="457263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760" y="2001520"/>
            <a:ext cx="3422015" cy="285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787120"/>
            <a:ext cx="11340000" cy="2174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3776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51860" y="1224280"/>
            <a:ext cx="11148015" cy="4652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3"/>
          <a:stretch>
            <a:fillRect/>
          </a:stretch>
        </p:blipFill>
        <p:spPr>
          <a:xfrm>
            <a:off x="4728210" y="4653280"/>
            <a:ext cx="7878445" cy="267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0485"/>
            <a:ext cx="10521315" cy="51669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6090" y="2458085"/>
            <a:ext cx="339090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6059" y="3312267"/>
            <a:ext cx="3618136" cy="4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719830" y="2277110"/>
            <a:ext cx="733552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496185" y="3933190"/>
            <a:ext cx="6913245" cy="26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20280" y="1344295"/>
            <a:ext cx="447675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26543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4720"/>
            <a:ext cx="466979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34385"/>
            <a:ext cx="46697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79"/>
          <a:stretch>
            <a:fillRect/>
          </a:stretch>
        </p:blipFill>
        <p:spPr>
          <a:xfrm>
            <a:off x="2352040" y="3860800"/>
            <a:ext cx="8280445" cy="25647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959985" y="2277110"/>
            <a:ext cx="6565265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207895" y="1437005"/>
            <a:ext cx="907288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4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5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35" y="1007465"/>
            <a:ext cx="11340000" cy="4130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8865" y="3392151"/>
            <a:ext cx="342770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783330"/>
            <a:ext cx="2406015" cy="313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6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10730" y="2646659"/>
            <a:ext cx="609370" cy="39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4937" y="2618015"/>
            <a:ext cx="514156" cy="45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3568700"/>
            <a:ext cx="255460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700250"/>
            <a:ext cx="11340000" cy="536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19" y="5293837"/>
            <a:ext cx="352292" cy="40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-170815"/>
            <a:ext cx="2856865" cy="343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6901" y="3655287"/>
            <a:ext cx="847405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100" y="3357245"/>
            <a:ext cx="2641600" cy="3437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163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14577" y="3625468"/>
            <a:ext cx="380856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140" y="3789045"/>
            <a:ext cx="8971915" cy="322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711116"/>
            <a:ext cx="380856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71</cp:revision>
  <dcterms:created xsi:type="dcterms:W3CDTF">2015-09-16T06:44:00Z</dcterms:created>
  <dcterms:modified xsi:type="dcterms:W3CDTF">2025-01-16T01:04:06Z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