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3038475"/>
            <a:ext cx="97059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84885"/>
            <a:ext cx="11340000" cy="35319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4155" y="4293235"/>
            <a:ext cx="3016250" cy="23209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548360"/>
            <a:ext cx="11340000" cy="5055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4797425"/>
            <a:ext cx="2544445" cy="19583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124305"/>
            <a:ext cx="11340000" cy="548690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20090" y="2127885"/>
            <a:ext cx="423481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1196975"/>
            <a:ext cx="5069205" cy="390080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648970" y="2929890"/>
            <a:ext cx="423481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20090" y="3573145"/>
            <a:ext cx="423481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5960" y="4509135"/>
            <a:ext cx="437832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7035" y="5318125"/>
            <a:ext cx="423481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79425" y="6021070"/>
            <a:ext cx="615886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67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328780"/>
            <a:ext cx="2656473" cy="48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4" b="22562"/>
          <a:stretch>
            <a:fillRect/>
          </a:stretch>
        </p:blipFill>
        <p:spPr>
          <a:xfrm>
            <a:off x="7392035" y="2277110"/>
            <a:ext cx="4099560" cy="304292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80" y="2328545"/>
            <a:ext cx="3578860" cy="275463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91770" y="2997200"/>
            <a:ext cx="300609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197860" y="2997200"/>
            <a:ext cx="300609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7625" y="3789045"/>
            <a:ext cx="682561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770" y="4652645"/>
            <a:ext cx="682561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1945" y="5338445"/>
            <a:ext cx="950849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49"/>
          <a:stretch>
            <a:fillRect/>
          </a:stretch>
        </p:blipFill>
        <p:spPr>
          <a:xfrm>
            <a:off x="360045" y="981075"/>
            <a:ext cx="11339830" cy="59194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23570" y="3789045"/>
            <a:ext cx="6286500" cy="146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50570" y="5304790"/>
            <a:ext cx="628650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23570" y="6097270"/>
            <a:ext cx="628650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132685"/>
            <a:ext cx="11340000" cy="30653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07" r="46875"/>
          <a:stretch>
            <a:fillRect/>
          </a:stretch>
        </p:blipFill>
        <p:spPr>
          <a:xfrm>
            <a:off x="-168275" y="1394740"/>
            <a:ext cx="6024290" cy="73822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407035" y="2132965"/>
            <a:ext cx="628650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5280" y="2924810"/>
            <a:ext cx="628650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6990" y="3803015"/>
            <a:ext cx="628650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6990" y="4580890"/>
            <a:ext cx="628650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2" t="40747" b="11849"/>
          <a:stretch>
            <a:fillRect/>
          </a:stretch>
        </p:blipFill>
        <p:spPr>
          <a:xfrm>
            <a:off x="6960235" y="1412875"/>
            <a:ext cx="4883785" cy="3183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04495"/>
            <a:ext cx="9845675" cy="6476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750" y="3500755"/>
            <a:ext cx="437261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750" y="4293235"/>
            <a:ext cx="385254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4940935"/>
            <a:ext cx="385254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063750" y="5589270"/>
            <a:ext cx="489458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9605" y="6237605"/>
            <a:ext cx="489458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7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204720"/>
            <a:ext cx="489458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87325" y="2924810"/>
            <a:ext cx="665670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35915" y="3717290"/>
            <a:ext cx="489458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88620" y="4509770"/>
            <a:ext cx="273240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072130" y="4437380"/>
            <a:ext cx="577850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74" t="46701"/>
          <a:stretch>
            <a:fillRect/>
          </a:stretch>
        </p:blipFill>
        <p:spPr>
          <a:xfrm>
            <a:off x="8040370" y="1917065"/>
            <a:ext cx="3940810" cy="345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08750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76750" y="6050915"/>
            <a:ext cx="6054725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150" y="503555"/>
            <a:ext cx="10780395" cy="4070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8210" y="3026410"/>
            <a:ext cx="208661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695" y="2925445"/>
            <a:ext cx="177736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1605" y="3821430"/>
            <a:ext cx="525145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605" y="4573905"/>
            <a:ext cx="10780395" cy="243713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799965" y="6021705"/>
            <a:ext cx="139763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764260"/>
            <a:ext cx="1023302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5808" y="2080688"/>
            <a:ext cx="1151322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8520" y="3431540"/>
            <a:ext cx="43103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4746" y="5255603"/>
            <a:ext cx="2122214" cy="49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14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3573145"/>
            <a:ext cx="3852545" cy="29648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2025-01-15T10:58:01Z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