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47" r:id="rId12"/>
    <p:sldId id="346" r:id="rId13"/>
    <p:sldId id="344" r:id="rId14"/>
    <p:sldId id="343" r:id="rId15"/>
    <p:sldId id="342" r:id="rId16"/>
    <p:sldId id="341" r:id="rId17"/>
    <p:sldId id="339" r:id="rId18"/>
    <p:sldId id="338" r:id="rId19"/>
    <p:sldId id="337" r:id="rId20"/>
    <p:sldId id="336" r:id="rId21"/>
    <p:sldId id="334" r:id="rId22"/>
    <p:sldId id="333" r:id="rId23"/>
    <p:sldId id="331" r:id="rId24"/>
    <p:sldId id="330" r:id="rId25"/>
    <p:sldId id="329" r:id="rId26"/>
    <p:sldId id="328" r:id="rId27"/>
    <p:sldId id="390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2976245"/>
            <a:ext cx="62769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1340000" cy="42347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96520" y="4525645"/>
            <a:ext cx="2804795" cy="23323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0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3284855"/>
            <a:ext cx="3619500" cy="31908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120" y="620395"/>
            <a:ext cx="11340000" cy="6378948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1199515" y="1916430"/>
            <a:ext cx="5629910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3140710"/>
            <a:ext cx="3204210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115435" y="3213100"/>
            <a:ext cx="5772785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038225" y="4298950"/>
            <a:ext cx="7732395" cy="9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3215640" y="5516880"/>
            <a:ext cx="6877685" cy="101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3925" y="908685"/>
            <a:ext cx="2804795" cy="2332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" y="620395"/>
            <a:ext cx="10231755" cy="62934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2600960"/>
            <a:ext cx="2804795" cy="2332355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2279650" y="1917065"/>
            <a:ext cx="3672840" cy="123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2343150" y="3429000"/>
            <a:ext cx="3672840" cy="123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91135" y="4653280"/>
            <a:ext cx="5438140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191135" y="5877560"/>
            <a:ext cx="6936740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  <p:bldP spid="45" grpId="0" bldLvl="0" animBg="1"/>
      <p:bldP spid="4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078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35280" y="2503805"/>
            <a:ext cx="5597525" cy="9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45" y="3587750"/>
            <a:ext cx="268541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14" y="4614683"/>
            <a:ext cx="2637430" cy="48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39420" y="5368925"/>
            <a:ext cx="5063490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/>
          <a:stretch>
            <a:fillRect/>
          </a:stretch>
        </p:blipFill>
        <p:spPr>
          <a:xfrm>
            <a:off x="8616315" y="2925445"/>
            <a:ext cx="4010025" cy="302069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3068955"/>
            <a:ext cx="3149600" cy="2776855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white">
          <a:xfrm flipH="1">
            <a:off x="3007360" y="3644900"/>
            <a:ext cx="544639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2" grpId="0" bldLvl="0" animBg="1"/>
      <p:bldP spid="31" grpId="0" animBg="1"/>
      <p:bldP spid="34" grpId="0" bldLvl="0" animBg="1"/>
      <p:bldP spid="3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868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191770" y="2717165"/>
            <a:ext cx="6379845" cy="125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7"/>
          <a:stretch>
            <a:fillRect/>
          </a:stretch>
        </p:blipFill>
        <p:spPr>
          <a:xfrm>
            <a:off x="7680325" y="2780665"/>
            <a:ext cx="4010025" cy="3020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495300"/>
            <a:ext cx="10595610" cy="63906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4156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125730" y="3211830"/>
            <a:ext cx="9542145" cy="149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79705" y="4909820"/>
            <a:ext cx="4657725" cy="8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45770" y="5895340"/>
            <a:ext cx="1067752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1" grpId="0" bldLvl="0" animBg="1"/>
      <p:bldP spid="2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4656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88030" y="3140710"/>
            <a:ext cx="2635250" cy="156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233263"/>
            <a:ext cx="2846901" cy="147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712970"/>
            <a:ext cx="886714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7" grpId="0" animBg="1"/>
      <p:bldP spid="2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7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3068955"/>
            <a:ext cx="1044511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59410" y="4813300"/>
            <a:ext cx="1016952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4004945"/>
            <a:ext cx="1044511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59410" y="5805170"/>
            <a:ext cx="1044511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1" grpId="0" bldLvl="0" animBg="1"/>
      <p:bldP spid="2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10854104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63" t="17807" b="23161"/>
          <a:stretch>
            <a:fillRect/>
          </a:stretch>
        </p:blipFill>
        <p:spPr>
          <a:xfrm>
            <a:off x="8976360" y="2352675"/>
            <a:ext cx="3471545" cy="2730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40339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58"/>
          <a:stretch>
            <a:fillRect/>
          </a:stretch>
        </p:blipFill>
        <p:spPr>
          <a:xfrm>
            <a:off x="7104380" y="4005580"/>
            <a:ext cx="2468880" cy="28524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08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59"/>
          <a:stretch>
            <a:fillRect/>
          </a:stretch>
        </p:blipFill>
        <p:spPr>
          <a:xfrm>
            <a:off x="8040370" y="1917065"/>
            <a:ext cx="4599305" cy="25876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703580"/>
            <a:ext cx="11102975" cy="5996940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white">
          <a:xfrm>
            <a:off x="1405890" y="1700530"/>
            <a:ext cx="7595870" cy="75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07770" y="2708910"/>
            <a:ext cx="10752455" cy="258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58"/>
          <a:stretch>
            <a:fillRect/>
          </a:stretch>
        </p:blipFill>
        <p:spPr>
          <a:xfrm>
            <a:off x="8328025" y="3933190"/>
            <a:ext cx="2468880" cy="2852420"/>
          </a:xfrm>
          <a:prstGeom prst="rect">
            <a:avLst/>
          </a:prstGeom>
        </p:spPr>
      </p:pic>
      <p:sp useBgFill="1">
        <p:nvSpPr>
          <p:cNvPr id="49" name="矩形 48"/>
          <p:cNvSpPr/>
          <p:nvPr/>
        </p:nvSpPr>
        <p:spPr bwMode="white">
          <a:xfrm>
            <a:off x="695325" y="5517515"/>
            <a:ext cx="7491730" cy="121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2" grpId="0" bldLvl="0" animBg="1"/>
      <p:bldP spid="4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0896092" cy="58680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79425" y="3573145"/>
            <a:ext cx="295719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58"/>
          <a:stretch>
            <a:fillRect/>
          </a:stretch>
        </p:blipFill>
        <p:spPr>
          <a:xfrm>
            <a:off x="7451725" y="3405505"/>
            <a:ext cx="2468880" cy="285242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670" y="4504690"/>
            <a:ext cx="369697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91135" y="5421630"/>
            <a:ext cx="661035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263525" y="6324600"/>
            <a:ext cx="661035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42" grpId="0" bldLvl="0" animBg="1"/>
      <p:bldP spid="4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340205"/>
            <a:ext cx="11340000" cy="518568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07670" y="2423795"/>
            <a:ext cx="10761345" cy="215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07670" y="4725035"/>
            <a:ext cx="558609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024245" y="4653280"/>
            <a:ext cx="464820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59"/>
          <a:stretch>
            <a:fillRect/>
          </a:stretch>
        </p:blipFill>
        <p:spPr>
          <a:xfrm>
            <a:off x="8112760" y="44450"/>
            <a:ext cx="4599305" cy="2587625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white">
          <a:xfrm>
            <a:off x="47625" y="5661025"/>
            <a:ext cx="464820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3" grpId="0" bldLvl="0" animBg="1"/>
      <p:bldP spid="39" grpId="0" bldLvl="0" animBg="1"/>
      <p:bldP spid="4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98"/>
          <a:stretch>
            <a:fillRect/>
          </a:stretch>
        </p:blipFill>
        <p:spPr>
          <a:xfrm>
            <a:off x="426085" y="1412875"/>
            <a:ext cx="11339830" cy="467995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24180" y="2280920"/>
            <a:ext cx="10674350" cy="1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3525" y="3789045"/>
            <a:ext cx="816737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191770" y="4612005"/>
            <a:ext cx="7700645" cy="148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59"/>
          <a:stretch>
            <a:fillRect/>
          </a:stretch>
        </p:blipFill>
        <p:spPr>
          <a:xfrm>
            <a:off x="7752715" y="3644900"/>
            <a:ext cx="4599305" cy="258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4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02"/>
          <a:stretch>
            <a:fillRect/>
          </a:stretch>
        </p:blipFill>
        <p:spPr>
          <a:xfrm>
            <a:off x="426085" y="1125220"/>
            <a:ext cx="11339830" cy="28803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004665"/>
            <a:ext cx="11340000" cy="93318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4973675"/>
            <a:ext cx="11340000" cy="100406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59"/>
          <a:stretch>
            <a:fillRect/>
          </a:stretch>
        </p:blipFill>
        <p:spPr>
          <a:xfrm>
            <a:off x="8040370" y="3644900"/>
            <a:ext cx="4599305" cy="25876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3525" y="4220845"/>
            <a:ext cx="368998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6085" y="5157470"/>
            <a:ext cx="579437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07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1519609"/>
            <a:ext cx="1780503" cy="476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5910" y="4293235"/>
            <a:ext cx="461581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5214" y="5505569"/>
            <a:ext cx="1694811" cy="54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63" t="17807" b="23161"/>
          <a:stretch>
            <a:fillRect/>
          </a:stretch>
        </p:blipFill>
        <p:spPr>
          <a:xfrm>
            <a:off x="9048750" y="4004945"/>
            <a:ext cx="3471545" cy="273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9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5743" y="2444663"/>
            <a:ext cx="1009269" cy="47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63" t="17807" b="23161"/>
          <a:stretch>
            <a:fillRect/>
          </a:stretch>
        </p:blipFill>
        <p:spPr>
          <a:xfrm>
            <a:off x="8472805" y="2997200"/>
            <a:ext cx="3471545" cy="273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495300"/>
            <a:ext cx="10996295" cy="63633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6980" y="1644650"/>
            <a:ext cx="485965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2421255"/>
            <a:ext cx="5097780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5960" y="3357245"/>
            <a:ext cx="453580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 flipH="1">
            <a:off x="5304155" y="3357245"/>
            <a:ext cx="221805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 flipH="1">
            <a:off x="1271905" y="4365625"/>
            <a:ext cx="286575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 flipH="1">
            <a:off x="1343660" y="5252085"/>
            <a:ext cx="850328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 flipH="1">
            <a:off x="983615" y="6093460"/>
            <a:ext cx="850328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52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/>
          <a:stretch>
            <a:fillRect/>
          </a:stretch>
        </p:blipFill>
        <p:spPr>
          <a:xfrm>
            <a:off x="9048750" y="2060575"/>
            <a:ext cx="3202940" cy="27863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953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63525" y="3284855"/>
            <a:ext cx="4827270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0525" y="4149090"/>
            <a:ext cx="482727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2812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253615"/>
            <a:ext cx="420179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1130" y="2997200"/>
            <a:ext cx="530288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/>
          <a:stretch>
            <a:fillRect/>
          </a:stretch>
        </p:blipFill>
        <p:spPr>
          <a:xfrm>
            <a:off x="9336405" y="1412875"/>
            <a:ext cx="3202940" cy="278638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 flipH="1">
            <a:off x="5520055" y="3068955"/>
            <a:ext cx="399605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 flipH="1">
            <a:off x="321945" y="3933190"/>
            <a:ext cx="3618865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 flipH="1">
            <a:off x="4008120" y="3864610"/>
            <a:ext cx="361886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765175"/>
            <a:ext cx="10946130" cy="54387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053965" y="836930"/>
            <a:ext cx="5698490" cy="117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39395" y="2753360"/>
            <a:ext cx="444309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63525" y="3933190"/>
            <a:ext cx="251015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4765040" y="2465705"/>
            <a:ext cx="4886325" cy="106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/>
          <a:stretch>
            <a:fillRect/>
          </a:stretch>
        </p:blipFill>
        <p:spPr>
          <a:xfrm>
            <a:off x="9384030" y="1889760"/>
            <a:ext cx="3091815" cy="2689860"/>
          </a:xfrm>
          <a:prstGeom prst="rect">
            <a:avLst/>
          </a:prstGeom>
        </p:spPr>
      </p:pic>
      <p:sp useBgFill="1">
        <p:nvSpPr>
          <p:cNvPr id="46" name="矩形 45"/>
          <p:cNvSpPr/>
          <p:nvPr/>
        </p:nvSpPr>
        <p:spPr bwMode="white">
          <a:xfrm>
            <a:off x="2783840" y="4005580"/>
            <a:ext cx="611187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203"/>
          <a:stretch>
            <a:fillRect/>
          </a:stretch>
        </p:blipFill>
        <p:spPr>
          <a:xfrm>
            <a:off x="10344785" y="4941570"/>
            <a:ext cx="1182370" cy="923925"/>
          </a:xfrm>
          <a:prstGeom prst="rect">
            <a:avLst/>
          </a:prstGeom>
        </p:spPr>
      </p:pic>
      <p:sp useBgFill="1">
        <p:nvSpPr>
          <p:cNvPr id="34" name="矩形 33"/>
          <p:cNvSpPr/>
          <p:nvPr/>
        </p:nvSpPr>
        <p:spPr bwMode="white">
          <a:xfrm>
            <a:off x="47625" y="4826635"/>
            <a:ext cx="11887200" cy="113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5949315"/>
            <a:ext cx="10946130" cy="1032510"/>
          </a:xfrm>
          <a:prstGeom prst="rect">
            <a:avLst/>
          </a:prstGeom>
        </p:spPr>
      </p:pic>
      <p:sp useBgFill="1">
        <p:nvSpPr>
          <p:cNvPr id="49" name="矩形 48"/>
          <p:cNvSpPr/>
          <p:nvPr/>
        </p:nvSpPr>
        <p:spPr bwMode="white">
          <a:xfrm>
            <a:off x="119380" y="6204585"/>
            <a:ext cx="350329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3622675" y="6165850"/>
            <a:ext cx="350329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  <p:bldP spid="26" grpId="0" bldLvl="0" animBg="1"/>
      <p:bldP spid="34" grpId="0" bldLvl="0" animBg="1"/>
      <p:bldP spid="45" grpId="0" bldLvl="0" animBg="1"/>
      <p:bldP spid="46" grpId="0" bldLvl="0" animBg="1"/>
      <p:bldP spid="49" grpId="0" bldLvl="0" animBg="1"/>
      <p:bldP spid="5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2025-01-15T11:55:14Z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