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302" r:id="rId3"/>
    <p:sldId id="324" r:id="rId4"/>
    <p:sldId id="362" r:id="rId5"/>
    <p:sldId id="359" r:id="rId6"/>
    <p:sldId id="358" r:id="rId7"/>
    <p:sldId id="355" r:id="rId8"/>
    <p:sldId id="354" r:id="rId9"/>
    <p:sldId id="353" r:id="rId10"/>
    <p:sldId id="352" r:id="rId11"/>
    <p:sldId id="351" r:id="rId12"/>
    <p:sldId id="349" r:id="rId13"/>
    <p:sldId id="346" r:id="rId14"/>
    <p:sldId id="345" r:id="rId15"/>
    <p:sldId id="342" r:id="rId16"/>
    <p:sldId id="341" r:id="rId17"/>
    <p:sldId id="340" r:id="rId19"/>
    <p:sldId id="339" r:id="rId20"/>
    <p:sldId id="338" r:id="rId21"/>
    <p:sldId id="337" r:id="rId22"/>
    <p:sldId id="336" r:id="rId23"/>
    <p:sldId id="335" r:id="rId24"/>
    <p:sldId id="333" r:id="rId25"/>
    <p:sldId id="332" r:id="rId26"/>
    <p:sldId id="331" r:id="rId27"/>
    <p:sldId id="330" r:id="rId28"/>
    <p:sldId id="328" r:id="rId29"/>
    <p:sldId id="327" r:id="rId30"/>
    <p:sldId id="326" r:id="rId31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8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" y="2922270"/>
            <a:ext cx="10363200" cy="10134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266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15566" y="2510961"/>
            <a:ext cx="218992" cy="409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69219" y="3492865"/>
            <a:ext cx="218992" cy="409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58337" y="3492865"/>
            <a:ext cx="323727" cy="409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148810"/>
            <a:ext cx="11340000" cy="200718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778125" y="5138420"/>
            <a:ext cx="2080260" cy="768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26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78287" y="3391407"/>
            <a:ext cx="799798" cy="467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65" y="2781300"/>
            <a:ext cx="4956175" cy="3430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27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16775" y="3503018"/>
            <a:ext cx="847405" cy="476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920" y="3213100"/>
            <a:ext cx="3787775" cy="3285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1052550"/>
            <a:ext cx="11340000" cy="49518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43337" y="5194971"/>
            <a:ext cx="828362" cy="476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95" y="3933190"/>
            <a:ext cx="3571875" cy="2905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1430" y="836930"/>
            <a:ext cx="10910570" cy="5651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44430" y="4754880"/>
            <a:ext cx="1214755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03675" y="5603875"/>
            <a:ext cx="1290320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22895" y="5603875"/>
            <a:ext cx="1039495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35" y="3033395"/>
            <a:ext cx="3709035" cy="350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204440"/>
            <a:ext cx="11340000" cy="377201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04" b="28397"/>
          <a:stretch>
            <a:fillRect/>
          </a:stretch>
        </p:blipFill>
        <p:spPr>
          <a:xfrm>
            <a:off x="7463835" y="44450"/>
            <a:ext cx="4739595" cy="335689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8078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35280" y="2443480"/>
            <a:ext cx="6418580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263525" y="3357245"/>
            <a:ext cx="6418580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191135" y="4271010"/>
            <a:ext cx="6418580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119380" y="5248910"/>
            <a:ext cx="10946765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1" grpId="0" bldLvl="0" animBg="1"/>
      <p:bldP spid="42" grpId="0" bldLvl="0" animBg="1"/>
      <p:bldP spid="4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151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0179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63525" y="2348865"/>
            <a:ext cx="6418580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52095" y="3357245"/>
            <a:ext cx="6418580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63525" y="4149090"/>
            <a:ext cx="6418580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60045" y="5013325"/>
            <a:ext cx="6418580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4508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65760" y="2348865"/>
            <a:ext cx="2561590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927350" y="2277110"/>
            <a:ext cx="2561590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47625" y="3140710"/>
            <a:ext cx="6792595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63525" y="4149090"/>
            <a:ext cx="9841865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35280" y="4940935"/>
            <a:ext cx="9841865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7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3975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3369258"/>
            <a:ext cx="390377" cy="429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20" y="4149090"/>
            <a:ext cx="4046220" cy="2635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787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933" b="8060"/>
          <a:stretch>
            <a:fillRect/>
          </a:stretch>
        </p:blipFill>
        <p:spPr>
          <a:xfrm>
            <a:off x="5375910" y="3933190"/>
            <a:ext cx="3394075" cy="308356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5786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35280" y="2420620"/>
            <a:ext cx="4239895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215265" y="3357245"/>
            <a:ext cx="4239895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15265" y="4293235"/>
            <a:ext cx="6470015" cy="172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2" grpId="0" bldLvl="0" animBg="1"/>
      <p:bldP spid="3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2276830"/>
            <a:ext cx="11340000" cy="470546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660120"/>
            <a:ext cx="11340000" cy="1616565"/>
          </a:xfrm>
          <a:prstGeom prst="rect">
            <a:avLst/>
          </a:prstGeom>
        </p:spPr>
      </p:pic>
      <p:pic>
        <p:nvPicPr>
          <p:cNvPr id="38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933" b="8060"/>
          <a:stretch>
            <a:fillRect/>
          </a:stretch>
        </p:blipFill>
        <p:spPr>
          <a:xfrm>
            <a:off x="8688705" y="1844675"/>
            <a:ext cx="3394075" cy="3083560"/>
          </a:xfrm>
          <a:prstGeom prst="rect">
            <a:avLst/>
          </a:prstGeom>
        </p:spPr>
      </p:pic>
      <p:sp useBgFill="1">
        <p:nvSpPr>
          <p:cNvPr id="39" name="矩形 38"/>
          <p:cNvSpPr/>
          <p:nvPr/>
        </p:nvSpPr>
        <p:spPr bwMode="white">
          <a:xfrm>
            <a:off x="479425" y="2421255"/>
            <a:ext cx="7871460" cy="72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698500" y="3357245"/>
            <a:ext cx="7871460" cy="72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695960" y="4300220"/>
            <a:ext cx="7871460" cy="857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335915" y="5229225"/>
            <a:ext cx="11548745" cy="1577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bldLvl="0" animBg="1"/>
      <p:bldP spid="40" grpId="0" bldLvl="0" animBg="1"/>
      <p:bldP spid="41" grpId="0" bldLvl="0" animBg="1"/>
      <p:bldP spid="4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90" y="1124305"/>
            <a:ext cx="11340000" cy="581723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389"/>
          <a:stretch>
            <a:fillRect/>
          </a:stretch>
        </p:blipFill>
        <p:spPr>
          <a:xfrm>
            <a:off x="9048115" y="1628775"/>
            <a:ext cx="3096260" cy="246507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700250"/>
            <a:ext cx="11340000" cy="47715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17040" y="2762885"/>
            <a:ext cx="2949575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355215" y="4758690"/>
            <a:ext cx="868680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389"/>
          <a:stretch>
            <a:fillRect/>
          </a:stretch>
        </p:blipFill>
        <p:spPr>
          <a:xfrm>
            <a:off x="8231505" y="-27305"/>
            <a:ext cx="3625850" cy="2886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648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69219" y="1577271"/>
            <a:ext cx="3456272" cy="53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389"/>
          <a:stretch>
            <a:fillRect/>
          </a:stretch>
        </p:blipFill>
        <p:spPr>
          <a:xfrm>
            <a:off x="4133215" y="3357245"/>
            <a:ext cx="3625850" cy="2886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404215"/>
            <a:ext cx="11340000" cy="394826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91" r="42217"/>
          <a:stretch>
            <a:fillRect/>
          </a:stretch>
        </p:blipFill>
        <p:spPr>
          <a:xfrm>
            <a:off x="4728210" y="3552825"/>
            <a:ext cx="2448515" cy="330517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43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53501" y="4437404"/>
            <a:ext cx="828362" cy="46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320" r="8563"/>
          <a:stretch>
            <a:fillRect/>
          </a:stretch>
        </p:blipFill>
        <p:spPr>
          <a:xfrm>
            <a:off x="8760460" y="3470910"/>
            <a:ext cx="3528695" cy="3305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836650"/>
            <a:ext cx="11340000" cy="4398982"/>
          </a:xfrm>
          <a:prstGeom prst="rect">
            <a:avLst/>
          </a:prstGeom>
        </p:spPr>
      </p:pic>
      <p:pic>
        <p:nvPicPr>
          <p:cNvPr id="4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91" r="42217"/>
          <a:stretch>
            <a:fillRect/>
          </a:stretch>
        </p:blipFill>
        <p:spPr>
          <a:xfrm>
            <a:off x="7823835" y="3284855"/>
            <a:ext cx="2448515" cy="3305175"/>
          </a:xfrm>
          <a:prstGeom prst="rect">
            <a:avLst/>
          </a:prstGeom>
        </p:spPr>
      </p:pic>
      <p:sp useBgFill="1">
        <p:nvSpPr>
          <p:cNvPr id="43" name="矩形 42"/>
          <p:cNvSpPr/>
          <p:nvPr/>
        </p:nvSpPr>
        <p:spPr bwMode="white">
          <a:xfrm>
            <a:off x="984250" y="2780665"/>
            <a:ext cx="10668635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1055370" y="3717290"/>
            <a:ext cx="5226685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 flipV="1">
            <a:off x="1182370" y="4514850"/>
            <a:ext cx="6202045" cy="781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  <p:bldP spid="44" grpId="0" bldLvl="0" animBg="1"/>
      <p:bldP spid="4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79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500753"/>
            <a:ext cx="390377" cy="42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57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471638"/>
            <a:ext cx="409420" cy="428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2265" y="4048125"/>
            <a:ext cx="3210560" cy="2809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55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2492415"/>
            <a:ext cx="390377" cy="429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2805" y="3983355"/>
            <a:ext cx="3796665" cy="2874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58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3428700"/>
            <a:ext cx="361813" cy="429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965" y="4437380"/>
            <a:ext cx="3658235" cy="2520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4002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529945"/>
            <a:ext cx="11340000" cy="50119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63382" y="4808211"/>
            <a:ext cx="361812" cy="428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75" b="15889"/>
          <a:stretch>
            <a:fillRect/>
          </a:stretch>
        </p:blipFill>
        <p:spPr>
          <a:xfrm>
            <a:off x="4368165" y="4293235"/>
            <a:ext cx="2914650" cy="2520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0502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75" b="18284"/>
          <a:stretch>
            <a:fillRect/>
          </a:stretch>
        </p:blipFill>
        <p:spPr>
          <a:xfrm>
            <a:off x="3954145" y="3500755"/>
            <a:ext cx="2914650" cy="244856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68</cp:revision>
  <dcterms:created xsi:type="dcterms:W3CDTF">2015-09-16T06:44:00Z</dcterms:created>
  <dcterms:modified xsi:type="dcterms:W3CDTF">2025-01-15T14:48:11Z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