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8" r:id="rId5"/>
    <p:sldId id="367" r:id="rId6"/>
    <p:sldId id="366" r:id="rId7"/>
    <p:sldId id="365" r:id="rId8"/>
    <p:sldId id="364" r:id="rId9"/>
    <p:sldId id="363" r:id="rId10"/>
    <p:sldId id="362" r:id="rId11"/>
    <p:sldId id="357" r:id="rId12"/>
    <p:sldId id="353" r:id="rId13"/>
    <p:sldId id="351" r:id="rId14"/>
    <p:sldId id="349" r:id="rId15"/>
    <p:sldId id="348" r:id="rId16"/>
    <p:sldId id="347" r:id="rId17"/>
    <p:sldId id="346" r:id="rId18"/>
    <p:sldId id="345" r:id="rId19"/>
    <p:sldId id="343" r:id="rId20"/>
    <p:sldId id="341" r:id="rId21"/>
    <p:sldId id="339" r:id="rId22"/>
    <p:sldId id="337" r:id="rId23"/>
    <p:sldId id="336" r:id="rId24"/>
    <p:sldId id="334" r:id="rId25"/>
    <p:sldId id="333" r:id="rId26"/>
    <p:sldId id="332" r:id="rId27"/>
    <p:sldId id="331" r:id="rId28"/>
    <p:sldId id="329" r:id="rId29"/>
    <p:sldId id="328" r:id="rId30"/>
    <p:sldId id="327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1545" y="3067050"/>
            <a:ext cx="52482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49170"/>
            <a:ext cx="691578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42945"/>
            <a:ext cx="11340000" cy="26936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4039235"/>
            <a:ext cx="777938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670" y="4869815"/>
            <a:ext cx="777938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46020"/>
            <a:ext cx="691578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357245"/>
            <a:ext cx="691578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348865"/>
            <a:ext cx="841756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1480" y="3357245"/>
            <a:ext cx="8417560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750" y="2421255"/>
            <a:ext cx="248920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3605308"/>
            <a:ext cx="1656725" cy="41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3958552"/>
            <a:ext cx="428463" cy="4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462184"/>
            <a:ext cx="437984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9730" y="1412875"/>
            <a:ext cx="268859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8360" y="2421255"/>
            <a:ext cx="192659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926" y="3462966"/>
            <a:ext cx="1599596" cy="4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9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375660"/>
            <a:ext cx="696976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6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18055"/>
            <a:ext cx="64414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995" y="3141345"/>
            <a:ext cx="64414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9515" y="3933190"/>
            <a:ext cx="64414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9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64385"/>
            <a:ext cx="802576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3068955"/>
            <a:ext cx="802576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12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4994959"/>
            <a:ext cx="342770" cy="39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8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05355"/>
            <a:ext cx="914781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0025" y="3119403"/>
            <a:ext cx="5379596" cy="4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50025" y="3986145"/>
            <a:ext cx="3875214" cy="4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91995" y="4781550"/>
            <a:ext cx="444500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423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22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132965"/>
            <a:ext cx="425259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770" y="2997200"/>
            <a:ext cx="561657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670" y="3861435"/>
            <a:ext cx="561657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125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44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997200"/>
            <a:ext cx="504825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843655"/>
            <a:ext cx="624903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32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2405587"/>
            <a:ext cx="4398891" cy="4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234604"/>
            <a:ext cx="5846146" cy="4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1935" y="3913505"/>
            <a:ext cx="301244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902166"/>
            <a:ext cx="2932594" cy="41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bldLvl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72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329940"/>
            <a:ext cx="5703324" cy="46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197532"/>
            <a:ext cx="5903274" cy="42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026988"/>
            <a:ext cx="4398891" cy="42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39" y="4797243"/>
            <a:ext cx="4398891" cy="42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349" y="5685608"/>
            <a:ext cx="4398891" cy="42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2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1870"/>
            <a:ext cx="962161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06380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1503" y="1015552"/>
            <a:ext cx="2661745" cy="4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9855" y="1892174"/>
            <a:ext cx="294757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1794" y="3547021"/>
            <a:ext cx="2197279" cy="42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2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3110234"/>
            <a:ext cx="9597581" cy="44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938905"/>
            <a:ext cx="998474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939310"/>
            <a:ext cx="504634" cy="95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615940"/>
            <a:ext cx="41198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1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4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03587"/>
            <a:ext cx="380856" cy="40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4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4005" y="2509805"/>
            <a:ext cx="1018790" cy="39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4310" y="4221480"/>
            <a:ext cx="151701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586922"/>
            <a:ext cx="371335" cy="40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1547978"/>
            <a:ext cx="342770" cy="3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60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72413"/>
            <a:ext cx="371334" cy="4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8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7370" y="2277110"/>
            <a:ext cx="238125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3148" y="3543086"/>
            <a:ext cx="2266095" cy="41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15365" y="4535616"/>
            <a:ext cx="3227758" cy="4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136900"/>
            <a:ext cx="697865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50" y="4255490"/>
            <a:ext cx="11340000" cy="18424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74395" y="5172075"/>
            <a:ext cx="6637655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2025-01-16T04:00:04Z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