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60" r:id="rId5"/>
    <p:sldId id="357" r:id="rId6"/>
    <p:sldId id="356" r:id="rId7"/>
    <p:sldId id="355" r:id="rId8"/>
    <p:sldId id="354" r:id="rId9"/>
    <p:sldId id="350" r:id="rId10"/>
    <p:sldId id="347" r:id="rId11"/>
    <p:sldId id="346" r:id="rId12"/>
    <p:sldId id="345" r:id="rId13"/>
    <p:sldId id="344" r:id="rId14"/>
    <p:sldId id="342" r:id="rId15"/>
    <p:sldId id="341" r:id="rId16"/>
    <p:sldId id="339" r:id="rId17"/>
    <p:sldId id="338" r:id="rId18"/>
    <p:sldId id="398" r:id="rId19"/>
    <p:sldId id="399" r:id="rId20"/>
    <p:sldId id="400" r:id="rId21"/>
    <p:sldId id="336" r:id="rId22"/>
    <p:sldId id="334" r:id="rId23"/>
    <p:sldId id="327" r:id="rId24"/>
    <p:sldId id="326" r:id="rId25"/>
    <p:sldId id="325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86200" y="2966720"/>
            <a:ext cx="4419600" cy="9239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1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26246" y="1624624"/>
            <a:ext cx="323727" cy="391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58942" y="1624624"/>
            <a:ext cx="314206" cy="391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83526" y="2521258"/>
            <a:ext cx="780755" cy="381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44836" y="2530797"/>
            <a:ext cx="837884" cy="372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58230" y="2387600"/>
            <a:ext cx="5118735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3389277"/>
            <a:ext cx="1180654" cy="476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8120" y="3717290"/>
            <a:ext cx="3840480" cy="2221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bldLvl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4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53602" y="4309967"/>
            <a:ext cx="999748" cy="409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7455" y="5233852"/>
            <a:ext cx="1923324" cy="419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3279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28866" y="4709264"/>
            <a:ext cx="371335" cy="409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875" y="4612005"/>
            <a:ext cx="6865620" cy="205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7560" y="3500475"/>
            <a:ext cx="11340000" cy="192746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7965" y="1538605"/>
            <a:ext cx="7164705" cy="214058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1340000" cy="35458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7909" y="3111434"/>
            <a:ext cx="342770" cy="400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11015" y="4342765"/>
            <a:ext cx="3438525" cy="2515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01"/>
          <a:stretch>
            <a:fillRect/>
          </a:stretch>
        </p:blipFill>
        <p:spPr>
          <a:xfrm>
            <a:off x="360045" y="1413155"/>
            <a:ext cx="11339830" cy="2716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8930" y="2467610"/>
            <a:ext cx="1064260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59798" y="3481516"/>
            <a:ext cx="314206" cy="38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238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96725" y="5014534"/>
            <a:ext cx="999748" cy="438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49290" y="5890895"/>
            <a:ext cx="292989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08160" y="3911600"/>
            <a:ext cx="2597785" cy="2673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3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58942" y="1500364"/>
            <a:ext cx="999748" cy="438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54609" y="2367578"/>
            <a:ext cx="780755" cy="438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25390" y="2228850"/>
            <a:ext cx="2972435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21125" y="3159760"/>
            <a:ext cx="3045460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558942" y="4178245"/>
            <a:ext cx="999748" cy="428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006700" y="5035929"/>
            <a:ext cx="2228010" cy="514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835400" y="5878830"/>
            <a:ext cx="5845810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61120" y="1412875"/>
            <a:ext cx="3189605" cy="328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32"/>
          <a:stretch>
            <a:fillRect/>
          </a:stretch>
        </p:blipFill>
        <p:spPr>
          <a:xfrm>
            <a:off x="407035" y="1151890"/>
            <a:ext cx="11339830" cy="557847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27760" y="5398770"/>
            <a:ext cx="7269480" cy="1331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0" y="4357370"/>
            <a:ext cx="2280920" cy="2500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6050" y="620395"/>
            <a:ext cx="10537825" cy="6291580"/>
          </a:xfrm>
          <a:prstGeom prst="rect">
            <a:avLst/>
          </a:prstGeom>
        </p:spPr>
      </p:pic>
      <p:sp useBgFill="1">
        <p:nvSpPr>
          <p:cNvPr id="41" name="矩形 40"/>
          <p:cNvSpPr/>
          <p:nvPr/>
        </p:nvSpPr>
        <p:spPr bwMode="white">
          <a:xfrm>
            <a:off x="1272540" y="3068955"/>
            <a:ext cx="6159500" cy="776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0370" y="332740"/>
            <a:ext cx="3080385" cy="3376930"/>
          </a:xfrm>
          <a:prstGeom prst="rect">
            <a:avLst/>
          </a:prstGeom>
        </p:spPr>
      </p:pic>
      <p:sp useBgFill="1">
        <p:nvSpPr>
          <p:cNvPr id="42" name="矩形 41"/>
          <p:cNvSpPr/>
          <p:nvPr/>
        </p:nvSpPr>
        <p:spPr bwMode="white">
          <a:xfrm>
            <a:off x="1343660" y="4051935"/>
            <a:ext cx="6159500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1272540" y="4869180"/>
            <a:ext cx="6159500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1127760" y="5517515"/>
            <a:ext cx="6159500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1343660" y="6237605"/>
            <a:ext cx="8354695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bldLvl="0" animBg="1"/>
      <p:bldP spid="42" grpId="0" bldLvl="0" animBg="1"/>
      <p:bldP spid="43" grpId="0" bldLvl="0" animBg="1"/>
      <p:bldP spid="44" grpId="0" bldLvl="0" animBg="1"/>
      <p:bldP spid="4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20395"/>
            <a:ext cx="11008995" cy="42938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086465" y="4335780"/>
            <a:ext cx="454025" cy="462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705" y="4914265"/>
            <a:ext cx="11008995" cy="18929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71520" y="621030"/>
            <a:ext cx="5648325" cy="73342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0"/>
          <a:stretch>
            <a:fillRect/>
          </a:stretch>
        </p:blipFill>
        <p:spPr>
          <a:xfrm>
            <a:off x="1055370" y="1340485"/>
            <a:ext cx="9968230" cy="558673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694545" y="3061970"/>
            <a:ext cx="539750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8"/>
          <a:stretch>
            <a:fillRect/>
          </a:stretch>
        </p:blipFill>
        <p:spPr>
          <a:xfrm>
            <a:off x="1199560" y="692785"/>
            <a:ext cx="10328230" cy="5868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/>
          <a:stretch>
            <a:fillRect/>
          </a:stretch>
        </p:blipFill>
        <p:spPr>
          <a:xfrm>
            <a:off x="407670" y="1412875"/>
            <a:ext cx="9984785" cy="3975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/>
          <a:stretch>
            <a:fillRect/>
          </a:stretch>
        </p:blipFill>
        <p:spPr>
          <a:xfrm>
            <a:off x="360045" y="1224280"/>
            <a:ext cx="9984785" cy="54768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28210" y="2976245"/>
            <a:ext cx="2330450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3900488"/>
            <a:ext cx="4836876" cy="438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4643120"/>
            <a:ext cx="439229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5395595"/>
            <a:ext cx="649033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6148070"/>
            <a:ext cx="349186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887845" y="3798570"/>
            <a:ext cx="3429635" cy="2800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9" grpId="0" bldLvl="0" animBg="1"/>
      <p:bldP spid="13" grpId="0" bldLvl="0" animBg="1"/>
      <p:bldP spid="17" grpId="0" bldLvl="0" animBg="1"/>
      <p:bldP spid="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360045" y="1224280"/>
            <a:ext cx="10056540" cy="306324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2168725"/>
            <a:ext cx="3370579" cy="448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2855595"/>
            <a:ext cx="10017760" cy="1308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62" t="44777" r="11949"/>
          <a:stretch>
            <a:fillRect/>
          </a:stretch>
        </p:blipFill>
        <p:spPr>
          <a:xfrm>
            <a:off x="4512310" y="3429000"/>
            <a:ext cx="3672840" cy="3024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196695"/>
            <a:ext cx="11340000" cy="57823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14577" y="4416542"/>
            <a:ext cx="371335" cy="409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0550" y="188595"/>
            <a:ext cx="3738245" cy="2317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176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49722" y="2646870"/>
            <a:ext cx="818841" cy="362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965" y="3069590"/>
            <a:ext cx="4858385" cy="31438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124305"/>
            <a:ext cx="11340000" cy="57486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07555" y="4346611"/>
            <a:ext cx="342770" cy="390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697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16070" y="2367610"/>
            <a:ext cx="1180654" cy="533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29460" y="3239135"/>
            <a:ext cx="4627880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83615" y="4077335"/>
            <a:ext cx="7230745" cy="72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31284" y="5198046"/>
            <a:ext cx="1114005" cy="476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 flipH="1">
            <a:off x="6672580" y="3213100"/>
            <a:ext cx="1546225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11" grpId="0" bldLvl="0" animBg="1"/>
      <p:bldP spid="19" grpId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9732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190" y="3068675"/>
            <a:ext cx="11340000" cy="338240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3932910"/>
            <a:ext cx="11340000" cy="700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73094" y="4134279"/>
            <a:ext cx="2875465" cy="421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87845" y="3290570"/>
            <a:ext cx="3689985" cy="3022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76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815580" y="3386455"/>
            <a:ext cx="4024630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9370" y="4380009"/>
            <a:ext cx="2237531" cy="524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865" y="4293235"/>
            <a:ext cx="3625850" cy="2449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67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25894" y="4062450"/>
            <a:ext cx="78075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0415" y="3645535"/>
            <a:ext cx="3840480" cy="2221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67</cp:revision>
  <dcterms:created xsi:type="dcterms:W3CDTF">2015-09-16T06:44:00Z</dcterms:created>
  <dcterms:modified xsi:type="dcterms:W3CDTF">2025-01-16T01:26:56Z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