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4" r:id="rId9"/>
    <p:sldId id="353" r:id="rId10"/>
    <p:sldId id="350" r:id="rId11"/>
    <p:sldId id="349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6" r:id="rId20"/>
    <p:sldId id="335" r:id="rId21"/>
    <p:sldId id="334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4725" y="3023870"/>
            <a:ext cx="51625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4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3415272"/>
            <a:ext cx="1028312" cy="4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213100"/>
            <a:ext cx="3435985" cy="331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446369"/>
            <a:ext cx="780755" cy="4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068955"/>
            <a:ext cx="4293870" cy="336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16786"/>
          <a:stretch>
            <a:fillRect/>
          </a:stretch>
        </p:blipFill>
        <p:spPr>
          <a:xfrm>
            <a:off x="7176135" y="4005580"/>
            <a:ext cx="4244340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263775"/>
            <a:ext cx="64960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85490"/>
            <a:ext cx="453390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89400"/>
            <a:ext cx="47136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280" y="2421255"/>
            <a:ext cx="633666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834765"/>
            <a:ext cx="639000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653280"/>
            <a:ext cx="1044765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9" b="16786"/>
          <a:stretch>
            <a:fillRect/>
          </a:stretch>
        </p:blipFill>
        <p:spPr>
          <a:xfrm>
            <a:off x="6671945" y="1271905"/>
            <a:ext cx="424434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01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49269" y="4952719"/>
            <a:ext cx="1056876" cy="4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185" y="2675890"/>
            <a:ext cx="3830320" cy="332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8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325" y="3082290"/>
            <a:ext cx="259143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981075"/>
            <a:ext cx="394843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1259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3"/>
          <a:stretch>
            <a:fillRect/>
          </a:stretch>
        </p:blipFill>
        <p:spPr>
          <a:xfrm>
            <a:off x="360045" y="2436775"/>
            <a:ext cx="11339830" cy="285277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55" y="4437380"/>
            <a:ext cx="6268085" cy="237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151610"/>
            <a:ext cx="11340000" cy="4288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72076" y="2257216"/>
            <a:ext cx="790277" cy="4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5700" y="3020060"/>
            <a:ext cx="87566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90" y="4436745"/>
            <a:ext cx="6268085" cy="237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6885"/>
            <a:ext cx="10751185" cy="516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4456430"/>
            <a:ext cx="73025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8"/>
          <a:stretch>
            <a:fillRect/>
          </a:stretch>
        </p:blipFill>
        <p:spPr>
          <a:xfrm>
            <a:off x="5520055" y="4698365"/>
            <a:ext cx="3416935" cy="225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12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189420"/>
            <a:ext cx="371335" cy="40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51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284855"/>
            <a:ext cx="859155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1315" y="4149090"/>
            <a:ext cx="2438400" cy="1211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50" y="3789045"/>
            <a:ext cx="322961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080" y="2925445"/>
            <a:ext cx="2272030" cy="34353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8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3189734"/>
            <a:ext cx="771234" cy="43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933190"/>
            <a:ext cx="2734945" cy="254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96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014980"/>
            <a:ext cx="69634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3827780"/>
            <a:ext cx="621538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196205"/>
            <a:ext cx="40792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45" y="6011545"/>
            <a:ext cx="62153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070" y="3140710"/>
            <a:ext cx="322961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30" grpId="0" bldLvl="0" animBg="1"/>
      <p:bldP spid="3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76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56765"/>
            <a:ext cx="103644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007995"/>
            <a:ext cx="7327900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465955"/>
            <a:ext cx="10511155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63525" y="6021070"/>
            <a:ext cx="696976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0" y="4365625"/>
            <a:ext cx="2734945" cy="2547620"/>
          </a:xfrm>
          <a:prstGeom prst="rect">
            <a:avLst/>
          </a:prstGeom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350" y="1412875"/>
            <a:ext cx="3229610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4" grpId="0" bldLvl="0" animBg="1"/>
      <p:bldP spid="3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92785"/>
            <a:ext cx="10861675" cy="6034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1557020"/>
            <a:ext cx="2734945" cy="2547620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767715" y="1908175"/>
            <a:ext cx="46958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11860" y="2853055"/>
            <a:ext cx="4695825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839470" y="3645535"/>
            <a:ext cx="790702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983615" y="4441190"/>
            <a:ext cx="10435590" cy="2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86862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2599370"/>
            <a:ext cx="590327" cy="39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95300"/>
            <a:ext cx="10675620" cy="6363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2637155"/>
            <a:ext cx="57150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3605235"/>
            <a:ext cx="342770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229100"/>
            <a:ext cx="3326765" cy="266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4770"/>
            <a:ext cx="11340000" cy="4165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4513950"/>
            <a:ext cx="342770" cy="3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445" y="3789045"/>
            <a:ext cx="3415030" cy="302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627503"/>
            <a:ext cx="380856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717290"/>
            <a:ext cx="3458210" cy="3268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807065" cy="4568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64850" y="3429000"/>
            <a:ext cx="5676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293235"/>
            <a:ext cx="313499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2025-01-16T06:02:38Z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