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2" r:id="rId5"/>
    <p:sldId id="360" r:id="rId6"/>
    <p:sldId id="356" r:id="rId7"/>
    <p:sldId id="355" r:id="rId8"/>
    <p:sldId id="353" r:id="rId9"/>
    <p:sldId id="352" r:id="rId10"/>
    <p:sldId id="350" r:id="rId11"/>
    <p:sldId id="349" r:id="rId12"/>
    <p:sldId id="348" r:id="rId13"/>
    <p:sldId id="347" r:id="rId14"/>
    <p:sldId id="343" r:id="rId15"/>
    <p:sldId id="342" r:id="rId16"/>
    <p:sldId id="341" r:id="rId17"/>
    <p:sldId id="339" r:id="rId18"/>
    <p:sldId id="338" r:id="rId19"/>
    <p:sldId id="337" r:id="rId20"/>
    <p:sldId id="332" r:id="rId21"/>
    <p:sldId id="402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4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943225"/>
            <a:ext cx="62484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245" y="2186940"/>
            <a:ext cx="319087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471176"/>
            <a:ext cx="1028312" cy="44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149090"/>
            <a:ext cx="679386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08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52490" y="2387600"/>
            <a:ext cx="499935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619" y="3528308"/>
            <a:ext cx="1028312" cy="44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149090"/>
            <a:ext cx="679386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18486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90" y="4220845"/>
            <a:ext cx="6456045" cy="24339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24835"/>
            <a:ext cx="11340000" cy="36559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1325" y="3709670"/>
            <a:ext cx="750760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3863" y="4982142"/>
            <a:ext cx="3037329" cy="37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895" y="5746750"/>
            <a:ext cx="303720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908405"/>
            <a:ext cx="1124407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0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452620"/>
            <a:ext cx="67221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5517515"/>
            <a:ext cx="38601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79875" y="5445125"/>
            <a:ext cx="38601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56227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3525" y="3084195"/>
            <a:ext cx="11389995" cy="184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9570" y="5085080"/>
            <a:ext cx="360172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9570" y="6237605"/>
            <a:ext cx="296545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7940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1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536440"/>
            <a:ext cx="772350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380" y="5350510"/>
            <a:ext cx="41306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30" y="5364200"/>
            <a:ext cx="11340000" cy="149428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224020" y="5445125"/>
            <a:ext cx="41306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68675"/>
            <a:ext cx="11340000" cy="259875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25" y="1462760"/>
            <a:ext cx="11340000" cy="16065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07670" y="2974975"/>
            <a:ext cx="10836910" cy="193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880" y="1822805"/>
            <a:ext cx="11340000" cy="9450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5855055"/>
            <a:ext cx="11340000" cy="7500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087620" y="1484630"/>
            <a:ext cx="413067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3525" y="5012690"/>
            <a:ext cx="108369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5936615"/>
            <a:ext cx="1083691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13"/>
          <a:stretch>
            <a:fillRect/>
          </a:stretch>
        </p:blipFill>
        <p:spPr>
          <a:xfrm>
            <a:off x="426085" y="1268730"/>
            <a:ext cx="11339830" cy="568924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263525" y="2493010"/>
            <a:ext cx="102673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3333115"/>
            <a:ext cx="102673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7715" y="4293235"/>
            <a:ext cx="102673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56005" y="5157470"/>
            <a:ext cx="102673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860" y="6165215"/>
            <a:ext cx="10267315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3372485"/>
            <a:ext cx="1022604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5085715"/>
            <a:ext cx="1017968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1070" y="4349750"/>
            <a:ext cx="1022604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35"/>
          <a:stretch>
            <a:fillRect/>
          </a:stretch>
        </p:blipFill>
        <p:spPr>
          <a:xfrm>
            <a:off x="426085" y="1557300"/>
            <a:ext cx="11339830" cy="199044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35915" y="2493010"/>
            <a:ext cx="988568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81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4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550"/>
            <a:ext cx="111329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0660" y="3257550"/>
            <a:ext cx="13671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56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26260" y="2343785"/>
            <a:ext cx="5061585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78660" y="3152140"/>
            <a:ext cx="426275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978660" y="4027170"/>
            <a:ext cx="576326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978660" y="5311775"/>
            <a:ext cx="45847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6" grpId="0" bldLvl="0" animBg="1"/>
      <p:bldP spid="2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0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061845"/>
            <a:ext cx="791273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770" y="3185795"/>
            <a:ext cx="1018413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5770" y="3973830"/>
            <a:ext cx="80670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8125" y="5014595"/>
            <a:ext cx="94341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45692" y="6024344"/>
            <a:ext cx="6550731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7" grpId="0" bldLvl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953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563495"/>
            <a:ext cx="779272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140710"/>
            <a:ext cx="599440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995" y="4149090"/>
            <a:ext cx="5994400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112645"/>
            <a:ext cx="65087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945" y="3091180"/>
            <a:ext cx="65087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3734155"/>
            <a:ext cx="11340000" cy="2640093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83845" y="4817745"/>
            <a:ext cx="849566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7225" y="5697855"/>
            <a:ext cx="650875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196975"/>
            <a:ext cx="10388600" cy="4361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 b="-18"/>
          <a:stretch>
            <a:fillRect/>
          </a:stretch>
        </p:blipFill>
        <p:spPr>
          <a:xfrm>
            <a:off x="10920730" y="1125220"/>
            <a:ext cx="1169670" cy="30295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2" t="1236"/>
          <a:stretch>
            <a:fillRect/>
          </a:stretch>
        </p:blipFill>
        <p:spPr>
          <a:xfrm>
            <a:off x="9667875" y="4581525"/>
            <a:ext cx="4175125" cy="2366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9685"/>
            <a:ext cx="9754597" cy="5868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3" b="-18"/>
          <a:stretch>
            <a:fillRect/>
          </a:stretch>
        </p:blipFill>
        <p:spPr>
          <a:xfrm>
            <a:off x="9984740" y="548640"/>
            <a:ext cx="1169670" cy="30295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2" t="1236"/>
          <a:stretch>
            <a:fillRect/>
          </a:stretch>
        </p:blipFill>
        <p:spPr>
          <a:xfrm>
            <a:off x="9336405" y="3860800"/>
            <a:ext cx="4175125" cy="23660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21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531529"/>
            <a:ext cx="3599093" cy="4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466842"/>
            <a:ext cx="3541964" cy="41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60" t="1236"/>
          <a:stretch>
            <a:fillRect/>
          </a:stretch>
        </p:blipFill>
        <p:spPr>
          <a:xfrm>
            <a:off x="4295775" y="3789045"/>
            <a:ext cx="6655435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82946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97481" y="2395613"/>
            <a:ext cx="5750931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7481" y="3329090"/>
            <a:ext cx="4198942" cy="40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015" y="4193540"/>
            <a:ext cx="63119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5196044"/>
            <a:ext cx="4341763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6046470"/>
            <a:ext cx="774382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60" t="1236"/>
          <a:stretch>
            <a:fillRect/>
          </a:stretch>
        </p:blipFill>
        <p:spPr>
          <a:xfrm>
            <a:off x="6558915" y="3277870"/>
            <a:ext cx="6655435" cy="276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8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3795" y="3213100"/>
            <a:ext cx="2301240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4149090"/>
            <a:ext cx="6793865" cy="256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2025-01-15T11:44:38Z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