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2" r:id="rId11"/>
    <p:sldId id="330" r:id="rId12"/>
    <p:sldId id="329" r:id="rId13"/>
    <p:sldId id="328" r:id="rId14"/>
    <p:sldId id="327" r:id="rId15"/>
    <p:sldId id="326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4790" y="3013710"/>
            <a:ext cx="412242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47700"/>
            <a:ext cx="11340000" cy="1792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6625" y="1464945"/>
            <a:ext cx="437070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4718050"/>
            <a:ext cx="11061065" cy="113601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02"/>
          <a:stretch>
            <a:fillRect/>
          </a:stretch>
        </p:blipFill>
        <p:spPr>
          <a:xfrm>
            <a:off x="1631315" y="2277110"/>
            <a:ext cx="11339830" cy="19494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392670" y="2493010"/>
            <a:ext cx="34937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2080" y="3313430"/>
            <a:ext cx="30111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6"/>
          <a:stretch>
            <a:fillRect/>
          </a:stretch>
        </p:blipFill>
        <p:spPr>
          <a:xfrm>
            <a:off x="1056005" y="1628775"/>
            <a:ext cx="11339830" cy="387985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85" y="5589270"/>
            <a:ext cx="11061065" cy="113601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104380" y="1844675"/>
            <a:ext cx="30111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8325" y="2781300"/>
            <a:ext cx="30111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88480" y="3644900"/>
            <a:ext cx="385889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28435" y="4653280"/>
            <a:ext cx="301117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556740"/>
            <a:ext cx="11340000" cy="517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8184515" y="116840"/>
            <a:ext cx="3696970" cy="346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8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336290"/>
            <a:ext cx="7152005" cy="215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01875"/>
            <a:ext cx="584073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387725"/>
            <a:ext cx="10887075" cy="14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770120"/>
            <a:ext cx="877252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/>
          <a:stretch>
            <a:fillRect/>
          </a:stretch>
        </p:blipFill>
        <p:spPr>
          <a:xfrm>
            <a:off x="8400415" y="548640"/>
            <a:ext cx="3696970" cy="346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8405"/>
            <a:ext cx="10873851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6849" y="4409096"/>
            <a:ext cx="356070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10125075" cy="6442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412240"/>
            <a:ext cx="846455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1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2406954"/>
            <a:ext cx="1713853" cy="45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1209" y="3313250"/>
            <a:ext cx="1656725" cy="45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4171845"/>
            <a:ext cx="3665743" cy="52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260"/>
            <a:ext cx="968243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63680" y="6054412"/>
            <a:ext cx="723540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3005" y="6005580"/>
            <a:ext cx="2390123" cy="4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359547"/>
            <a:ext cx="847405" cy="39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370" y="2043430"/>
            <a:ext cx="193484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237450"/>
            <a:ext cx="1171133" cy="44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1855" y="3860800"/>
            <a:ext cx="389826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2495" y="2453005"/>
            <a:ext cx="1021969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284855"/>
            <a:ext cx="10743565" cy="164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67715" y="5013325"/>
            <a:ext cx="1021969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40" y="5084800"/>
            <a:ext cx="11340000" cy="11648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