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1" r:id="rId21"/>
    <p:sldId id="340" r:id="rId22"/>
    <p:sldId id="339" r:id="rId23"/>
    <p:sldId id="336" r:id="rId24"/>
    <p:sldId id="335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2825" y="3004820"/>
            <a:ext cx="50863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33773"/>
            <a:ext cx="437984" cy="3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1481427"/>
            <a:ext cx="1751938" cy="5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1889" y="2453932"/>
            <a:ext cx="323727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52245"/>
            <a:ext cx="11340000" cy="3690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75" y="3212003"/>
            <a:ext cx="1828110" cy="4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5482" y="4156058"/>
            <a:ext cx="1209219" cy="43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5072"/>
          <a:stretch>
            <a:fillRect/>
          </a:stretch>
        </p:blipFill>
        <p:spPr>
          <a:xfrm>
            <a:off x="4295775" y="4725670"/>
            <a:ext cx="3371850" cy="202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8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511675" y="4149090"/>
            <a:ext cx="1777365" cy="116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78560" y="2826385"/>
            <a:ext cx="10629900" cy="25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5516880"/>
            <a:ext cx="10629900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636645"/>
            <a:ext cx="718693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8150" y="4420235"/>
            <a:ext cx="44221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8387" y="5619632"/>
            <a:ext cx="1818589" cy="4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780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95525"/>
            <a:ext cx="432371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7670" y="3357245"/>
            <a:ext cx="4323715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83030"/>
            <a:ext cx="111299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038" y="3684790"/>
            <a:ext cx="373800" cy="38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548995"/>
            <a:ext cx="11340000" cy="51366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9805"/>
          <a:stretch>
            <a:fillRect/>
          </a:stretch>
        </p:blipFill>
        <p:spPr>
          <a:xfrm>
            <a:off x="1885315" y="2100580"/>
            <a:ext cx="823595" cy="4563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807138"/>
            <a:ext cx="380856" cy="4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1340485"/>
            <a:ext cx="6733540" cy="30664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45" y="1490345"/>
            <a:ext cx="6733540" cy="29165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653000"/>
            <a:ext cx="11340000" cy="11564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4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2594" y="1567568"/>
            <a:ext cx="2294659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22375"/>
            <a:ext cx="11340000" cy="26946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02"/>
          <a:stretch>
            <a:fillRect/>
          </a:stretch>
        </p:blipFill>
        <p:spPr>
          <a:xfrm>
            <a:off x="1231900" y="3616960"/>
            <a:ext cx="11339830" cy="2692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3769" y="3959563"/>
            <a:ext cx="6560250" cy="4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3800" y="4721860"/>
            <a:ext cx="663130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634355"/>
            <a:ext cx="582612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90" r="64089"/>
          <a:stretch>
            <a:fillRect/>
          </a:stretch>
        </p:blipFill>
        <p:spPr>
          <a:xfrm>
            <a:off x="6816090" y="5516880"/>
            <a:ext cx="4072300" cy="8413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44335" y="5634355"/>
            <a:ext cx="284480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25345"/>
            <a:ext cx="11340000" cy="27496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357245"/>
            <a:ext cx="9647555" cy="155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61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6289006"/>
            <a:ext cx="342770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3354060"/>
            <a:ext cx="1942367" cy="43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72947" y="3839151"/>
            <a:ext cx="390377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3848695"/>
            <a:ext cx="771234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1029831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389630"/>
            <a:ext cx="74479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166235"/>
            <a:ext cx="7447915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17065"/>
            <a:ext cx="11031220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380" y="3717290"/>
            <a:ext cx="1103122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18770" y="4725035"/>
            <a:ext cx="1103122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7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139169"/>
            <a:ext cx="371335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1529332"/>
            <a:ext cx="342770" cy="40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53999"/>
            <a:ext cx="371334" cy="40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48397"/>
            <a:ext cx="371335" cy="41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70" y="3183890"/>
            <a:ext cx="196088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1158" y="4611091"/>
            <a:ext cx="1237783" cy="43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16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875915"/>
            <a:ext cx="46450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495" y="3789045"/>
            <a:ext cx="464502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48324"/>
            <a:ext cx="380856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2025-01-16T03:49:17Z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