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070225"/>
            <a:ext cx="1202944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78"/>
          <a:stretch>
            <a:fillRect/>
          </a:stretch>
        </p:blipFill>
        <p:spPr>
          <a:xfrm>
            <a:off x="407670" y="1124585"/>
            <a:ext cx="11339830" cy="518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865" y="4653280"/>
            <a:ext cx="606298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865" y="5517515"/>
            <a:ext cx="529971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348585"/>
            <a:ext cx="11340000" cy="23034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49985" y="3333115"/>
            <a:ext cx="8978900" cy="153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76" r="31425"/>
          <a:stretch>
            <a:fillRect/>
          </a:stretch>
        </p:blipFill>
        <p:spPr>
          <a:xfrm>
            <a:off x="-240665" y="1201700"/>
            <a:ext cx="7776255" cy="114716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79425" y="2420620"/>
            <a:ext cx="897890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894060" cy="62242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29995" y="4813935"/>
            <a:ext cx="589978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9995" y="5892800"/>
            <a:ext cx="487299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0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784475"/>
            <a:ext cx="751205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836295"/>
            <a:ext cx="10742295" cy="603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5645" y="3559175"/>
            <a:ext cx="742569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9605" y="4338320"/>
            <a:ext cx="65620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775460" y="5229225"/>
            <a:ext cx="71837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6165215"/>
            <a:ext cx="71837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412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070" y="3453765"/>
            <a:ext cx="764603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4359275"/>
            <a:ext cx="651002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1070" y="5283200"/>
            <a:ext cx="585025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8220" y="6217285"/>
            <a:ext cx="55511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71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88820"/>
            <a:ext cx="10735945" cy="1186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30" y="908405"/>
            <a:ext cx="1086457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9360" y="4522470"/>
            <a:ext cx="82296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9360" y="5257800"/>
            <a:ext cx="724090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9360" y="6274435"/>
            <a:ext cx="688276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70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352040"/>
            <a:ext cx="609854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453130"/>
            <a:ext cx="593153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9425" y="4293235"/>
            <a:ext cx="10495915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517515"/>
            <a:ext cx="10495915" cy="110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30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69695"/>
            <a:ext cx="11340000" cy="578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0940" y="4445000"/>
            <a:ext cx="644906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0940" y="5370195"/>
            <a:ext cx="524827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9040" y="6285865"/>
            <a:ext cx="627126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549275"/>
            <a:ext cx="8943340" cy="6488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2167890"/>
            <a:ext cx="8434705" cy="133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89480" y="3655060"/>
            <a:ext cx="5137785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750" y="4736465"/>
            <a:ext cx="564197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89480" y="6021705"/>
            <a:ext cx="7526655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5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4027805"/>
            <a:ext cx="65366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070" y="4933950"/>
            <a:ext cx="533400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7270" y="5819140"/>
            <a:ext cx="77019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2025-01-15T11:22:19Z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