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0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995295"/>
            <a:ext cx="1049655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99285" y="2374900"/>
            <a:ext cx="856297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2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020" y="3212465"/>
            <a:ext cx="56026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7934" y="5921262"/>
            <a:ext cx="2342267" cy="4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960" y="4077335"/>
            <a:ext cx="56026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11860" y="5013325"/>
            <a:ext cx="560260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animBg="1"/>
      <p:bldP spid="2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740"/>
            <a:ext cx="11340000" cy="2553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14350" y="3429000"/>
            <a:ext cx="31000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395" y="2393315"/>
            <a:ext cx="3333115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92" t="36748"/>
          <a:stretch>
            <a:fillRect/>
          </a:stretch>
        </p:blipFill>
        <p:spPr>
          <a:xfrm>
            <a:off x="7752125" y="1052830"/>
            <a:ext cx="3947115" cy="341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8540"/>
            <a:ext cx="11340000" cy="478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54610"/>
            <a:ext cx="2367915" cy="21386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0" y="1008100"/>
            <a:ext cx="11340000" cy="2708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2046" y="3211191"/>
            <a:ext cx="380856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573145"/>
            <a:ext cx="2895600" cy="26155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1"/>
          <a:stretch>
            <a:fillRect/>
          </a:stretch>
        </p:blipFill>
        <p:spPr>
          <a:xfrm>
            <a:off x="623570" y="2925445"/>
            <a:ext cx="6240190" cy="396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2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705390"/>
            <a:ext cx="371335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48525" y="908685"/>
            <a:ext cx="48882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6" b="8243"/>
          <a:stretch>
            <a:fillRect/>
          </a:stretch>
        </p:blipFill>
        <p:spPr>
          <a:xfrm>
            <a:off x="2999740" y="4221480"/>
            <a:ext cx="5311140" cy="287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426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01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861435"/>
            <a:ext cx="5222240" cy="30854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14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4078547"/>
            <a:ext cx="780755" cy="44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717290"/>
            <a:ext cx="5222240" cy="308546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025" y="3500755"/>
            <a:ext cx="4552950" cy="3169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328670"/>
            <a:ext cx="60883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8085" y="4077335"/>
            <a:ext cx="608838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4940935"/>
            <a:ext cx="6088380" cy="162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91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941007"/>
            <a:ext cx="380856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155" y="100330"/>
            <a:ext cx="4030980" cy="2586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5946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263525" y="2060575"/>
            <a:ext cx="51428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7" t="31722"/>
          <a:stretch>
            <a:fillRect/>
          </a:stretch>
        </p:blipFill>
        <p:spPr>
          <a:xfrm>
            <a:off x="7824425" y="1052550"/>
            <a:ext cx="4307250" cy="366042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35915" y="3068955"/>
            <a:ext cx="51428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91770" y="3860800"/>
            <a:ext cx="514286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1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3406775"/>
            <a:ext cx="370840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4123690"/>
            <a:ext cx="37084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 flipV="1">
            <a:off x="1127760" y="5013325"/>
            <a:ext cx="559752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56005" y="6021705"/>
            <a:ext cx="370840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4045"/>
            <a:ext cx="11340000" cy="2352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2498182"/>
            <a:ext cx="1590075" cy="46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3284855"/>
            <a:ext cx="463994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8" t="31786"/>
          <a:stretch>
            <a:fillRect/>
          </a:stretch>
        </p:blipFill>
        <p:spPr>
          <a:xfrm>
            <a:off x="7680325" y="1340485"/>
            <a:ext cx="372618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80795"/>
            <a:ext cx="10524977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30943"/>
          <a:stretch>
            <a:fillRect/>
          </a:stretch>
        </p:blipFill>
        <p:spPr>
          <a:xfrm>
            <a:off x="8472805" y="-99060"/>
            <a:ext cx="3608070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44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60680" y="2182495"/>
            <a:ext cx="33699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87065"/>
            <a:ext cx="6630035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9380" y="4869180"/>
            <a:ext cx="96393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945" y="5661025"/>
            <a:ext cx="96393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26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305"/>
            <a:ext cx="11340000" cy="57904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5915" y="2277110"/>
            <a:ext cx="92595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175635"/>
            <a:ext cx="92595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19380" y="4005580"/>
            <a:ext cx="92595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47625" y="5013325"/>
            <a:ext cx="925957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07670" y="5734050"/>
            <a:ext cx="990155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30943"/>
          <a:stretch>
            <a:fillRect/>
          </a:stretch>
        </p:blipFill>
        <p:spPr>
          <a:xfrm>
            <a:off x="7968615" y="2708910"/>
            <a:ext cx="3608070" cy="2761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20620"/>
            <a:ext cx="336423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380" y="4111625"/>
            <a:ext cx="9396730" cy="96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b="30943"/>
          <a:stretch>
            <a:fillRect/>
          </a:stretch>
        </p:blipFill>
        <p:spPr>
          <a:xfrm>
            <a:off x="8583930" y="764540"/>
            <a:ext cx="3608070" cy="276161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335249" y="3357114"/>
            <a:ext cx="6169874" cy="4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452922"/>
            <a:ext cx="342770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3500755"/>
            <a:ext cx="4147185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425033"/>
            <a:ext cx="1028312" cy="4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675" y="2420620"/>
            <a:ext cx="4719320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31190"/>
            <a:ext cx="9245600" cy="623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3933190"/>
            <a:ext cx="83502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275" y="3717290"/>
            <a:ext cx="499808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59560" y="4599940"/>
            <a:ext cx="106426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87805" y="6237605"/>
            <a:ext cx="113665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405" y="476885"/>
            <a:ext cx="3647440" cy="317754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5520055" y="5291455"/>
            <a:ext cx="469011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2837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352" y="3257423"/>
            <a:ext cx="837884" cy="3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397" y="3247900"/>
            <a:ext cx="799798" cy="39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230" y="3106420"/>
            <a:ext cx="484886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3956405"/>
            <a:ext cx="11340000" cy="28952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87954" y="4280210"/>
            <a:ext cx="1180654" cy="47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8485" y="5060315"/>
            <a:ext cx="574992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7954" y="6127805"/>
            <a:ext cx="1171133" cy="51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44450"/>
            <a:ext cx="3647440" cy="317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8418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18310" y="2749550"/>
            <a:ext cx="500761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81810" y="3604895"/>
            <a:ext cx="6417310" cy="129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03070" y="5287010"/>
            <a:ext cx="6670675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12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287655" y="2239645"/>
            <a:ext cx="658558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87020" y="3114675"/>
            <a:ext cx="78238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09" t="27822"/>
          <a:stretch>
            <a:fillRect/>
          </a:stretch>
        </p:blipFill>
        <p:spPr>
          <a:xfrm>
            <a:off x="8707755" y="1052830"/>
            <a:ext cx="3046095" cy="376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550"/>
            <a:ext cx="11340000" cy="5829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06382" y="5300918"/>
            <a:ext cx="380856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2025-01-16T01:50:10Z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