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6" r:id="rId9"/>
    <p:sldId id="352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1" r:id="rId18"/>
    <p:sldId id="340" r:id="rId19"/>
    <p:sldId id="339" r:id="rId20"/>
    <p:sldId id="398" r:id="rId21"/>
    <p:sldId id="399" r:id="rId22"/>
    <p:sldId id="400" r:id="rId23"/>
    <p:sldId id="401" r:id="rId24"/>
    <p:sldId id="402" r:id="rId25"/>
    <p:sldId id="337" r:id="rId26"/>
    <p:sldId id="335" r:id="rId27"/>
    <p:sldId id="327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495" y="2976245"/>
            <a:ext cx="68103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89551"/>
            <a:ext cx="352292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925445"/>
            <a:ext cx="10061575" cy="18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、</a:t>
            </a:r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869180"/>
            <a:ext cx="752157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32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136775"/>
            <a:ext cx="88188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141345"/>
            <a:ext cx="88188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3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922443"/>
            <a:ext cx="371335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0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5285685"/>
            <a:ext cx="495113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75" y="4797145"/>
            <a:ext cx="11340000" cy="197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861435"/>
            <a:ext cx="76377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725670"/>
            <a:ext cx="76377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5661660"/>
            <a:ext cx="76377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39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44110" y="2708910"/>
            <a:ext cx="26054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65" y="3645535"/>
            <a:ext cx="26054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8746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3810" y="3881120"/>
            <a:ext cx="39350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1127760" y="4561840"/>
            <a:ext cx="573786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 flipV="1">
            <a:off x="1271905" y="5477510"/>
            <a:ext cx="59975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flipV="1">
            <a:off x="1271905" y="6264910"/>
            <a:ext cx="599757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9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056645"/>
            <a:ext cx="437984" cy="3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096000" y="2061210"/>
            <a:ext cx="241109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806700"/>
            <a:ext cx="91814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45535"/>
            <a:ext cx="10471150" cy="153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260" y="3007995"/>
            <a:ext cx="824230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88085" y="3880485"/>
            <a:ext cx="30543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07135" y="4698365"/>
            <a:ext cx="43522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4295775" y="3861435"/>
            <a:ext cx="705040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148306"/>
            <a:ext cx="4217984" cy="4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3768224"/>
            <a:ext cx="2827858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8380" y="4505325"/>
            <a:ext cx="362140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11574780" cy="61023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"/>
          <a:stretch>
            <a:fillRect/>
          </a:stretch>
        </p:blipFill>
        <p:spPr>
          <a:xfrm>
            <a:off x="767760" y="2132965"/>
            <a:ext cx="11070545" cy="462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/>
          <a:stretch>
            <a:fillRect/>
          </a:stretch>
        </p:blipFill>
        <p:spPr>
          <a:xfrm>
            <a:off x="1187495" y="869315"/>
            <a:ext cx="11004505" cy="2992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49606" y="2555714"/>
            <a:ext cx="380856" cy="39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7" b="4872"/>
          <a:stretch>
            <a:fillRect/>
          </a:stretch>
        </p:blipFill>
        <p:spPr>
          <a:xfrm>
            <a:off x="1187495" y="3861435"/>
            <a:ext cx="11004505" cy="28088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859127" y="4842276"/>
            <a:ext cx="437984" cy="40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4"/>
          <a:stretch>
            <a:fillRect/>
          </a:stretch>
        </p:blipFill>
        <p:spPr>
          <a:xfrm>
            <a:off x="360045" y="1224280"/>
            <a:ext cx="10901680" cy="43846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3349625"/>
            <a:ext cx="74371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149090"/>
            <a:ext cx="990663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715" y="4941570"/>
            <a:ext cx="990663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360045" y="1224280"/>
            <a:ext cx="9408840" cy="282257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1770" y="2564765"/>
            <a:ext cx="9906635" cy="148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2473835"/>
            <a:ext cx="342770" cy="4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00956"/>
            <a:ext cx="380856" cy="4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720" y="1418590"/>
            <a:ext cx="34696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720" y="2416264"/>
            <a:ext cx="780755" cy="53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7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928620"/>
            <a:ext cx="592899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861435"/>
            <a:ext cx="592899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869180"/>
            <a:ext cx="592899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9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33600"/>
            <a:ext cx="615315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5490"/>
            <a:ext cx="615315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32885"/>
            <a:ext cx="11340000" cy="2559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4708525"/>
            <a:ext cx="798639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 flipV="1">
            <a:off x="448945" y="5577840"/>
            <a:ext cx="798639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39670"/>
            <a:ext cx="752157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298825"/>
            <a:ext cx="752157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96641"/>
            <a:ext cx="371335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2025-01-16T02:29:50Z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