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6" r:id="rId9"/>
    <p:sldId id="355" r:id="rId10"/>
    <p:sldId id="353" r:id="rId11"/>
    <p:sldId id="352" r:id="rId12"/>
    <p:sldId id="349" r:id="rId13"/>
    <p:sldId id="348" r:id="rId14"/>
    <p:sldId id="347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7" r:id="rId23"/>
    <p:sldId id="336" r:id="rId24"/>
    <p:sldId id="334" r:id="rId25"/>
    <p:sldId id="333" r:id="rId26"/>
    <p:sldId id="331" r:id="rId27"/>
    <p:sldId id="330" r:id="rId28"/>
    <p:sldId id="329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0120" y="2995295"/>
            <a:ext cx="51911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822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384132"/>
            <a:ext cx="380856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15" y="3946245"/>
            <a:ext cx="11340000" cy="12152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157190"/>
            <a:ext cx="11340000" cy="189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281332"/>
            <a:ext cx="352292" cy="3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4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039593"/>
            <a:ext cx="380856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692785"/>
            <a:ext cx="9885680" cy="47847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368925"/>
            <a:ext cx="9885680" cy="14890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305"/>
            <a:ext cx="109619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34" y="4947256"/>
            <a:ext cx="368157" cy="38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987578"/>
            <a:ext cx="352292" cy="40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2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364990"/>
            <a:ext cx="8640445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5589270"/>
            <a:ext cx="755459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0" y="1655800"/>
            <a:ext cx="11340000" cy="382865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94335" y="2484120"/>
            <a:ext cx="86493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140710"/>
            <a:ext cx="8649335" cy="1270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2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92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383280"/>
            <a:ext cx="10389870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814570"/>
            <a:ext cx="31781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575685" y="4797425"/>
            <a:ext cx="317817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420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16392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907385"/>
            <a:ext cx="11340000" cy="366239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8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169920"/>
            <a:ext cx="958151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4580890"/>
            <a:ext cx="1072070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8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109800"/>
            <a:ext cx="8331234" cy="4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947933"/>
            <a:ext cx="2827858" cy="42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785995"/>
            <a:ext cx="58000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472430"/>
            <a:ext cx="809942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19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34095" y="3751580"/>
            <a:ext cx="2246630" cy="131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180" y="2853055"/>
            <a:ext cx="203136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60045" y="1224280"/>
            <a:ext cx="11339830" cy="5078730"/>
            <a:chOff x="567" y="1928"/>
            <a:chExt cx="17858" cy="799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" y="1928"/>
              <a:ext cx="17858" cy="1526"/>
            </a:xfrm>
            <a:prstGeom prst="rect">
              <a:avLst/>
            </a:prstGeom>
          </p:spPr>
        </p:pic>
        <p:pic>
          <p:nvPicPr>
            <p:cNvPr id="2" name="img_167772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" y="3472"/>
              <a:ext cx="17858" cy="645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149725"/>
            <a:ext cx="80911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4865370"/>
            <a:ext cx="483235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2890" y="2204720"/>
            <a:ext cx="28581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150" y="1196975"/>
            <a:ext cx="3128645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2997835"/>
            <a:ext cx="819023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21025" y="2204720"/>
            <a:ext cx="368617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86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109737"/>
            <a:ext cx="437984" cy="4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2437096"/>
            <a:ext cx="2332745" cy="47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494565"/>
            <a:ext cx="380856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342671"/>
            <a:ext cx="437984" cy="391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3733800"/>
            <a:ext cx="10252075" cy="2725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70" y="3284575"/>
            <a:ext cx="11340000" cy="3649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908685"/>
            <a:ext cx="9154795" cy="24339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9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832830"/>
            <a:ext cx="11340000" cy="898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283" y="6129050"/>
            <a:ext cx="380856" cy="40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4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2025-01-16T07:57:34Z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