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5" r:id="rId8"/>
    <p:sldId id="354" r:id="rId9"/>
    <p:sldId id="334" r:id="rId10"/>
    <p:sldId id="332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3033395"/>
            <a:ext cx="113252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604895"/>
            <a:ext cx="776922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643120"/>
            <a:ext cx="71564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5684520"/>
            <a:ext cx="854583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0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510155"/>
            <a:ext cx="8462010" cy="213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40" y="908405"/>
            <a:ext cx="112632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085" y="3698875"/>
            <a:ext cx="10197465" cy="204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085" y="6019165"/>
            <a:ext cx="93618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4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848610"/>
            <a:ext cx="9385300" cy="30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47775"/>
            <a:ext cx="11340000" cy="5760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4985" y="5201285"/>
            <a:ext cx="663638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4213" y="6097620"/>
            <a:ext cx="3532443" cy="505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498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71395"/>
            <a:ext cx="762508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319145"/>
            <a:ext cx="7625715" cy="15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8405"/>
            <a:ext cx="98775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405" y="3025140"/>
            <a:ext cx="624459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405" y="3796665"/>
            <a:ext cx="991044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6405" y="4445000"/>
            <a:ext cx="547941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46206" y="5398628"/>
            <a:ext cx="5730791" cy="130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405130"/>
            <a:ext cx="8810625" cy="6510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604645" y="2638425"/>
            <a:ext cx="6994525" cy="143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4077335"/>
            <a:ext cx="85959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7805" y="4725670"/>
            <a:ext cx="495427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631315" y="5445760"/>
            <a:ext cx="528955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36"/>
          <a:stretch>
            <a:fillRect/>
          </a:stretch>
        </p:blipFill>
        <p:spPr>
          <a:xfrm>
            <a:off x="263525" y="1340485"/>
            <a:ext cx="11339830" cy="4032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7"/>
          <a:stretch>
            <a:fillRect/>
          </a:stretch>
        </p:blipFill>
        <p:spPr>
          <a:xfrm>
            <a:off x="479425" y="1480465"/>
            <a:ext cx="11339830" cy="35093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3615" y="2493010"/>
            <a:ext cx="71050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3429000"/>
            <a:ext cx="7776210" cy="168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670" y="404495"/>
            <a:ext cx="9178290" cy="645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780665"/>
            <a:ext cx="65678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3583940"/>
            <a:ext cx="672973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31315" y="4383405"/>
            <a:ext cx="56318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31315" y="5373370"/>
            <a:ext cx="654431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9377045" cy="6078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2609850"/>
            <a:ext cx="635444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760" y="3500755"/>
            <a:ext cx="69335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9035" y="4300220"/>
            <a:ext cx="7880985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760" y="5157470"/>
            <a:ext cx="7295515" cy="153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2025-01-15T10:50:07Z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