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8" r:id="rId5"/>
    <p:sldId id="337" r:id="rId6"/>
    <p:sldId id="336" r:id="rId7"/>
    <p:sldId id="335" r:id="rId8"/>
    <p:sldId id="334" r:id="rId9"/>
    <p:sldId id="333" r:id="rId10"/>
    <p:sldId id="332" r:id="rId11"/>
    <p:sldId id="331" r:id="rId12"/>
    <p:sldId id="330" r:id="rId13"/>
    <p:sldId id="329" r:id="rId14"/>
    <p:sldId id="328" r:id="rId15"/>
    <p:sldId id="327" r:id="rId16"/>
    <p:sldId id="326" r:id="rId17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19475" y="2132965"/>
            <a:ext cx="5353050" cy="8477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4045" y="3068955"/>
            <a:ext cx="10963275" cy="7524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5685" y="4004945"/>
            <a:ext cx="4953000" cy="7810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72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958589" y="3195835"/>
            <a:ext cx="1161612" cy="4762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432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60000" y="4221480"/>
            <a:ext cx="1539875" cy="608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22020" y="5046980"/>
            <a:ext cx="2299335" cy="596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8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976485" y="3618230"/>
            <a:ext cx="1805305" cy="1424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83677" y="5420653"/>
            <a:ext cx="1161612" cy="419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080" y="692505"/>
            <a:ext cx="10961900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563610" y="5353685"/>
            <a:ext cx="2621280" cy="1040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90" y="1124940"/>
            <a:ext cx="11340000" cy="574560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8425" y="449580"/>
            <a:ext cx="10754995" cy="4870450"/>
          </a:xfrm>
          <a:prstGeom prst="rect">
            <a:avLst/>
          </a:prstGeom>
        </p:spPr>
      </p:pic>
      <p:sp useBgFill="1">
        <p:nvSpPr>
          <p:cNvPr id="17" name="矩形 16"/>
          <p:cNvSpPr/>
          <p:nvPr/>
        </p:nvSpPr>
        <p:spPr bwMode="white">
          <a:xfrm>
            <a:off x="1330325" y="2150110"/>
            <a:ext cx="5542915" cy="703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330325" y="3121660"/>
            <a:ext cx="6522720" cy="1415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1260475" y="4639310"/>
            <a:ext cx="2468245" cy="703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3791585" y="4547870"/>
            <a:ext cx="2468245" cy="703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15" y="5340350"/>
            <a:ext cx="10754995" cy="1539875"/>
          </a:xfrm>
          <a:prstGeom prst="rect">
            <a:avLst/>
          </a:prstGeom>
        </p:spPr>
      </p:pic>
      <p:sp useBgFill="1">
        <p:nvSpPr>
          <p:cNvPr id="25" name="矩形 24"/>
          <p:cNvSpPr/>
          <p:nvPr/>
        </p:nvSpPr>
        <p:spPr bwMode="white">
          <a:xfrm>
            <a:off x="983615" y="5445760"/>
            <a:ext cx="10695305" cy="1363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ldLvl="0" animBg="1"/>
      <p:bldP spid="2" grpId="0" bldLvl="0" animBg="1"/>
      <p:bldP spid="22" grpId="0" bldLvl="0" animBg="1"/>
      <p:bldP spid="23" grpId="0" bldLvl="0" animBg="1"/>
      <p:bldP spid="2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412595"/>
            <a:ext cx="11340000" cy="3896019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53524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0902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395818" y="3385549"/>
            <a:ext cx="1294911" cy="476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834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101205" y="3068320"/>
            <a:ext cx="1847215" cy="619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05465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556740"/>
            <a:ext cx="11340000" cy="4378811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484350"/>
            <a:ext cx="11340000" cy="4485475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114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520100" y="3219431"/>
            <a:ext cx="1294911" cy="4105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67</cp:revision>
  <dcterms:created xsi:type="dcterms:W3CDTF">2015-09-16T06:44:00Z</dcterms:created>
  <dcterms:modified xsi:type="dcterms:W3CDTF">2025-01-16T07:45:11Z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