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0" r:id="rId4"/>
    <p:sldId id="377" r:id="rId5"/>
    <p:sldId id="373" r:id="rId6"/>
    <p:sldId id="372" r:id="rId7"/>
    <p:sldId id="371" r:id="rId8"/>
    <p:sldId id="369" r:id="rId9"/>
    <p:sldId id="365" r:id="rId10"/>
    <p:sldId id="364" r:id="rId11"/>
    <p:sldId id="363" r:id="rId12"/>
    <p:sldId id="362" r:id="rId13"/>
    <p:sldId id="361" r:id="rId14"/>
    <p:sldId id="357" r:id="rId15"/>
    <p:sldId id="355" r:id="rId16"/>
    <p:sldId id="354" r:id="rId17"/>
    <p:sldId id="353" r:id="rId18"/>
    <p:sldId id="351" r:id="rId19"/>
    <p:sldId id="350" r:id="rId20"/>
    <p:sldId id="349" r:id="rId21"/>
    <p:sldId id="347" r:id="rId22"/>
    <p:sldId id="345" r:id="rId23"/>
    <p:sldId id="344" r:id="rId24"/>
    <p:sldId id="342" r:id="rId25"/>
    <p:sldId id="340" r:id="rId26"/>
    <p:sldId id="338" r:id="rId27"/>
    <p:sldId id="336" r:id="rId28"/>
    <p:sldId id="335" r:id="rId29"/>
    <p:sldId id="333" r:id="rId30"/>
    <p:sldId id="438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8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084195" y="2852420"/>
            <a:ext cx="6023655" cy="996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5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2167745"/>
            <a:ext cx="352292" cy="3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429000"/>
            <a:ext cx="3348355" cy="282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7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05541" y="3576771"/>
            <a:ext cx="295162" cy="31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1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2810352"/>
            <a:ext cx="2799294" cy="40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330" y="3355340"/>
            <a:ext cx="3575685" cy="289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9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2129203"/>
            <a:ext cx="599848" cy="3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2276475"/>
            <a:ext cx="3965575" cy="309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6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2215484"/>
            <a:ext cx="609370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685" y="2215484"/>
            <a:ext cx="590327" cy="343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3068955"/>
            <a:ext cx="3853180" cy="341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3589886"/>
            <a:ext cx="257078" cy="30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4314915"/>
            <a:ext cx="399899" cy="2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8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538855"/>
            <a:ext cx="5044440" cy="168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891" y="5491314"/>
            <a:ext cx="5931838" cy="34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6020" y="6139031"/>
            <a:ext cx="3875214" cy="352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4943529"/>
            <a:ext cx="8607355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795" y="5610860"/>
            <a:ext cx="342646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6211983"/>
            <a:ext cx="3684785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1675" y="5580380"/>
            <a:ext cx="24225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9600" y="5580380"/>
            <a:ext cx="24225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2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55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105" y="1510665"/>
            <a:ext cx="277685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1979930"/>
            <a:ext cx="216471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305" y="2112010"/>
            <a:ext cx="299148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51361"/>
            <a:ext cx="7959898" cy="31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79465" y="1510665"/>
            <a:ext cx="277685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65" y="1022070"/>
            <a:ext cx="110914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5065" y="2586990"/>
            <a:ext cx="4819015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1754" y="3201612"/>
            <a:ext cx="2300240" cy="30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2055" y="3861435"/>
            <a:ext cx="1696085" cy="27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8880" y="4399915"/>
            <a:ext cx="368173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2055" y="4989830"/>
            <a:ext cx="577850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02055" y="5442585"/>
            <a:ext cx="680783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02055" y="6436995"/>
            <a:ext cx="622554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74975" y="3717290"/>
            <a:ext cx="395795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0" grpId="0" bldLvl="0" animBg="1"/>
      <p:bldP spid="12" grpId="0" bldLvl="0" animBg="1"/>
      <p:bldP spid="16" grpId="0" bldLvl="0" animBg="1"/>
      <p:bldP spid="17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45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4364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236325"/>
            <a:ext cx="304685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5037" y="4361559"/>
            <a:ext cx="295162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7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890520"/>
            <a:ext cx="585787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3519170"/>
            <a:ext cx="8823325" cy="11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6320" y="4714240"/>
            <a:ext cx="457327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6320" y="5490210"/>
            <a:ext cx="558673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6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39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43620" y="3429000"/>
            <a:ext cx="1946275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/>
          <a:stretch>
            <a:fillRect/>
          </a:stretch>
        </p:blipFill>
        <p:spPr>
          <a:xfrm>
            <a:off x="6096000" y="4246880"/>
            <a:ext cx="2938145" cy="246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881950"/>
            <a:ext cx="2961158" cy="37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581" y="3596584"/>
            <a:ext cx="2904030" cy="37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07"/>
          <a:stretch>
            <a:fillRect/>
          </a:stretch>
        </p:blipFill>
        <p:spPr>
          <a:xfrm>
            <a:off x="4152265" y="4029075"/>
            <a:ext cx="7325995" cy="2725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35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23745"/>
            <a:ext cx="672274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852547"/>
            <a:ext cx="5112997" cy="30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08680"/>
            <a:ext cx="6708140" cy="82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532630"/>
            <a:ext cx="999998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595620"/>
            <a:ext cx="69678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/>
          <a:stretch>
            <a:fillRect/>
          </a:stretch>
        </p:blipFill>
        <p:spPr>
          <a:xfrm>
            <a:off x="8112760" y="1700530"/>
            <a:ext cx="2938145" cy="2469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animBg="1"/>
      <p:bldP spid="12" grpId="0" bldLvl="0" animBg="1"/>
      <p:bldP spid="18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3558470"/>
            <a:ext cx="476070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4797145"/>
            <a:ext cx="11340000" cy="748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2347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3188335"/>
            <a:ext cx="602234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884295"/>
            <a:ext cx="669734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4598670"/>
            <a:ext cx="608203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5275580"/>
            <a:ext cx="638810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904865"/>
            <a:ext cx="80829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2" grpId="0" bldLvl="0" animBg="1"/>
      <p:bldP spid="24" grpId="0" bldLvl="0" animBg="1"/>
      <p:bldP spid="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62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715" y="4004945"/>
            <a:ext cx="2014855" cy="21767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00" y="1152245"/>
            <a:ext cx="11340000" cy="4245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0749" y="3498925"/>
            <a:ext cx="618891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6"/>
          <a:stretch>
            <a:fillRect/>
          </a:stretch>
        </p:blipFill>
        <p:spPr>
          <a:xfrm>
            <a:off x="8832215" y="4686300"/>
            <a:ext cx="5596255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19"/>
          <a:stretch>
            <a:fillRect/>
          </a:stretch>
        </p:blipFill>
        <p:spPr>
          <a:xfrm>
            <a:off x="551180" y="1353820"/>
            <a:ext cx="11339830" cy="26644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51620" y="1412875"/>
            <a:ext cx="119634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7670" y="1988820"/>
            <a:ext cx="8042275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670" y="2780665"/>
            <a:ext cx="884491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87"/>
          <a:stretch>
            <a:fillRect/>
          </a:stretch>
        </p:blipFill>
        <p:spPr>
          <a:xfrm>
            <a:off x="6167755" y="3140710"/>
            <a:ext cx="2496230" cy="31496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1405" y="3500755"/>
            <a:ext cx="2502535" cy="270383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479425" y="3399790"/>
            <a:ext cx="470852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3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6"/>
          <a:stretch>
            <a:fillRect/>
          </a:stretch>
        </p:blipFill>
        <p:spPr>
          <a:xfrm>
            <a:off x="191770" y="1297940"/>
            <a:ext cx="11339830" cy="4262755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158750" y="2815590"/>
            <a:ext cx="844740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58750" y="3408680"/>
            <a:ext cx="605726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58750" y="3985895"/>
            <a:ext cx="7377430" cy="93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t="2298" r="5079" b="-2298"/>
          <a:stretch>
            <a:fillRect/>
          </a:stretch>
        </p:blipFill>
        <p:spPr>
          <a:xfrm>
            <a:off x="7536180" y="3213100"/>
            <a:ext cx="7409180" cy="2880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5085080"/>
            <a:ext cx="62388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4" grpId="0" bldLvl="0" animBg="1"/>
      <p:bldP spid="37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1453019"/>
            <a:ext cx="285642" cy="31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1687" y="3619164"/>
            <a:ext cx="342770" cy="3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293235"/>
            <a:ext cx="2915285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2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4364990"/>
            <a:ext cx="8194040" cy="230060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04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570" y="1700530"/>
            <a:ext cx="5986145" cy="168084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24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19985" y="2001520"/>
            <a:ext cx="220535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080" y="2632710"/>
            <a:ext cx="233553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17545"/>
            <a:ext cx="977709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883790"/>
            <a:ext cx="1970931" cy="32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503420"/>
            <a:ext cx="732599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132705"/>
            <a:ext cx="983424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54000" y="5647690"/>
            <a:ext cx="801878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28"/>
          <a:stretch>
            <a:fillRect/>
          </a:stretch>
        </p:blipFill>
        <p:spPr>
          <a:xfrm>
            <a:off x="9336405" y="3284855"/>
            <a:ext cx="2609850" cy="2343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4" grpId="0" animBg="1"/>
      <p:bldP spid="15" grpId="0" bldLvl="0" animBg="1"/>
      <p:bldP spid="17" grpId="0" bldLvl="0" animBg="1"/>
      <p:bldP spid="2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4895"/>
            <a:ext cx="11340000" cy="59652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77950" y="1458595"/>
            <a:ext cx="295148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7950" y="2761615"/>
            <a:ext cx="569976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77950" y="3549015"/>
            <a:ext cx="441515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77950" y="4157980"/>
            <a:ext cx="994283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43660" y="4869180"/>
            <a:ext cx="676973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3660" y="5805170"/>
            <a:ext cx="712533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68165" y="1484630"/>
            <a:ext cx="4846320" cy="92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 flipH="1">
            <a:off x="7077710" y="2564765"/>
            <a:ext cx="357124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8" t="1104" r="24613" b="-1104"/>
          <a:stretch>
            <a:fillRect/>
          </a:stretch>
        </p:blipFill>
        <p:spPr>
          <a:xfrm>
            <a:off x="8822690" y="4509135"/>
            <a:ext cx="3369310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14" grpId="0" bldLvl="0" animBg="1"/>
      <p:bldP spid="16" grpId="0" bldLvl="0" animBg="1"/>
      <p:bldP spid="19" grpId="0" bldLvl="0" animBg="1"/>
      <p:bldP spid="24" grpId="0" bldLvl="0" animBg="1"/>
      <p:bldP spid="2" grpId="0" bldLvl="0" animBg="1"/>
      <p:bldP spid="2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37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52265" y="1412875"/>
            <a:ext cx="64897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69521"/>
            <a:ext cx="2418438" cy="31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980465"/>
            <a:ext cx="5779496" cy="324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8" t="1104" r="24613" b="-1104"/>
          <a:stretch>
            <a:fillRect/>
          </a:stretch>
        </p:blipFill>
        <p:spPr>
          <a:xfrm>
            <a:off x="5016500" y="3644900"/>
            <a:ext cx="3369310" cy="230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060295"/>
            <a:ext cx="11340000" cy="43477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865" y="4482047"/>
            <a:ext cx="304685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025" y="-387985"/>
            <a:ext cx="2409825" cy="265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7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62050"/>
            <a:ext cx="295162" cy="31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330" y="2924810"/>
            <a:ext cx="3502025" cy="293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31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1977110"/>
            <a:ext cx="11340000" cy="2225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4392" y="2292268"/>
            <a:ext cx="304685" cy="315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5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159368"/>
            <a:ext cx="352292" cy="30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75" y="3140710"/>
            <a:ext cx="3060065" cy="30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39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195902"/>
            <a:ext cx="304685" cy="30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500755"/>
            <a:ext cx="3056255" cy="270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9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1472349"/>
            <a:ext cx="314206" cy="30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74</cp:revision>
  <dcterms:created xsi:type="dcterms:W3CDTF">2015-09-16T06:44:00Z</dcterms:created>
  <dcterms:modified xsi:type="dcterms:W3CDTF">2025-01-15T08:37:10Z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