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6" r:id="rId13"/>
    <p:sldId id="345" r:id="rId14"/>
    <p:sldId id="344" r:id="rId15"/>
    <p:sldId id="343" r:id="rId16"/>
    <p:sldId id="342" r:id="rId17"/>
    <p:sldId id="340" r:id="rId18"/>
    <p:sldId id="339" r:id="rId19"/>
    <p:sldId id="338" r:id="rId20"/>
    <p:sldId id="337" r:id="rId21"/>
    <p:sldId id="336" r:id="rId22"/>
    <p:sldId id="334" r:id="rId23"/>
    <p:sldId id="332" r:id="rId24"/>
    <p:sldId id="330" r:id="rId25"/>
    <p:sldId id="329" r:id="rId26"/>
    <p:sldId id="328" r:id="rId27"/>
    <p:sldId id="327" r:id="rId28"/>
    <p:sldId id="326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2350" y="2956560"/>
            <a:ext cx="5067300" cy="9448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800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138045"/>
            <a:ext cx="277304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3213100"/>
            <a:ext cx="5480685" cy="161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72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5381448"/>
            <a:ext cx="371335" cy="40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08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865" y="404495"/>
            <a:ext cx="10741025" cy="6444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27985" y="6093460"/>
            <a:ext cx="79375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27944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3861155"/>
            <a:ext cx="11340000" cy="1927462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58" b="26635"/>
          <a:stretch>
            <a:fillRect/>
          </a:stretch>
        </p:blipFill>
        <p:spPr>
          <a:xfrm>
            <a:off x="6384290" y="4725670"/>
            <a:ext cx="3357245" cy="203771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137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17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62921" y="2635088"/>
            <a:ext cx="847405" cy="39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58" b="26635"/>
          <a:stretch>
            <a:fillRect/>
          </a:stretch>
        </p:blipFill>
        <p:spPr>
          <a:xfrm>
            <a:off x="4398010" y="3429000"/>
            <a:ext cx="3914775" cy="2376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3597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58" b="26635"/>
          <a:stretch>
            <a:fillRect/>
          </a:stretch>
        </p:blipFill>
        <p:spPr>
          <a:xfrm>
            <a:off x="5880100" y="4149090"/>
            <a:ext cx="4195445" cy="25463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093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4213933"/>
            <a:ext cx="2780251" cy="42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5147097"/>
            <a:ext cx="7712341" cy="1447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77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501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3891915"/>
            <a:ext cx="10639425" cy="1282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58" b="26635"/>
          <a:stretch>
            <a:fillRect/>
          </a:stretch>
        </p:blipFill>
        <p:spPr>
          <a:xfrm>
            <a:off x="5735955" y="1052830"/>
            <a:ext cx="4195445" cy="254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22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805743" y="3988475"/>
            <a:ext cx="780755" cy="390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653000"/>
            <a:ext cx="11340000" cy="21016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515134" y="5942658"/>
            <a:ext cx="323727" cy="391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692785"/>
            <a:ext cx="10590530" cy="43402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825" y="5085080"/>
            <a:ext cx="10590530" cy="16052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9605" y="4958080"/>
            <a:ext cx="2730500" cy="157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92505"/>
            <a:ext cx="10515663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370" y="1124305"/>
            <a:ext cx="1115746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627380"/>
            <a:ext cx="10411460" cy="636524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6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272030"/>
            <a:ext cx="956056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302000"/>
            <a:ext cx="10546715" cy="157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580720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119380" y="4364990"/>
            <a:ext cx="10844530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063750" y="1988820"/>
            <a:ext cx="8900795" cy="221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6320155"/>
            <a:ext cx="661416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380" y="5216525"/>
            <a:ext cx="10844530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4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22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6952" y="5057887"/>
            <a:ext cx="371335" cy="40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120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4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99740" y="4242435"/>
            <a:ext cx="861695" cy="1279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305"/>
            <a:ext cx="1119246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574" y="4434458"/>
            <a:ext cx="347708" cy="39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67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967" y="1557542"/>
            <a:ext cx="323727" cy="39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11183" y="4473654"/>
            <a:ext cx="342770" cy="39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91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30931" y="2500366"/>
            <a:ext cx="323727" cy="39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58891" y="4443492"/>
            <a:ext cx="352292" cy="39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63022" y="4443492"/>
            <a:ext cx="752191" cy="39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33753" y="4443492"/>
            <a:ext cx="323726" cy="39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1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312160"/>
            <a:ext cx="883221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2020" y="4112260"/>
            <a:ext cx="291338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1860" y="4869180"/>
            <a:ext cx="382397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2025-01-15T16:31:50Z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