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7" r:id="rId6"/>
    <p:sldId id="336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678940"/>
            <a:ext cx="10134600" cy="1051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3213100"/>
            <a:ext cx="4107180" cy="2103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062821" y="4817612"/>
            <a:ext cx="1647204" cy="5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5770825"/>
            <a:ext cx="580806" cy="5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4368358"/>
            <a:ext cx="323727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4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20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14" y="2405957"/>
            <a:ext cx="7283878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326130"/>
            <a:ext cx="10828020" cy="201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85994" y="4047009"/>
            <a:ext cx="352292" cy="40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3398333"/>
            <a:ext cx="1704332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24495" y="3408045"/>
            <a:ext cx="367474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120" y="4379595"/>
            <a:ext cx="773303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620115"/>
            <a:ext cx="11340000" cy="4652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3880" y="3680460"/>
            <a:ext cx="690308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405" y="4537710"/>
            <a:ext cx="60699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720" y="5273395"/>
            <a:ext cx="11340000" cy="171392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891665" y="6346190"/>
            <a:ext cx="485267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91665" y="5373370"/>
            <a:ext cx="81940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9685"/>
            <a:ext cx="1107729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2668" y="2507913"/>
            <a:ext cx="427838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6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1548299"/>
            <a:ext cx="571284" cy="5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2521199"/>
            <a:ext cx="1171133" cy="5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3475023"/>
            <a:ext cx="1123526" cy="5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509858"/>
            <a:ext cx="342770" cy="3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3165475"/>
            <a:ext cx="401066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