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2" r:id="rId15"/>
    <p:sldId id="341" r:id="rId16"/>
    <p:sldId id="340" r:id="rId17"/>
    <p:sldId id="339" r:id="rId18"/>
    <p:sldId id="338" r:id="rId20"/>
    <p:sldId id="335" r:id="rId21"/>
    <p:sldId id="334" r:id="rId22"/>
    <p:sldId id="332" r:id="rId23"/>
    <p:sldId id="384" r:id="rId24"/>
    <p:sldId id="331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3108960"/>
            <a:ext cx="10706100" cy="640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32965"/>
            <a:ext cx="972947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91485"/>
            <a:ext cx="369189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62890" y="3860800"/>
            <a:ext cx="7202805" cy="156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3717290"/>
            <a:ext cx="9258935" cy="138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166995"/>
            <a:ext cx="764222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47265"/>
            <a:ext cx="3672205" cy="108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12845"/>
            <a:ext cx="6316980" cy="19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10298430" cy="6077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7485" y="6089015"/>
            <a:ext cx="72136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53430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0925" y="5312410"/>
            <a:ext cx="133477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4234815"/>
            <a:ext cx="4332605" cy="14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20" y="6026409"/>
            <a:ext cx="4655969" cy="46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5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68855"/>
            <a:ext cx="65341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06420"/>
            <a:ext cx="3482340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252595"/>
            <a:ext cx="6412230" cy="142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077335"/>
            <a:ext cx="8711565" cy="172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897402"/>
            <a:ext cx="4922569" cy="47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93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380" y="2368550"/>
            <a:ext cx="585978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501188"/>
            <a:ext cx="5455768" cy="14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316210" cy="6323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697345" y="5338445"/>
            <a:ext cx="2011045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72"/>
          <a:stretch>
            <a:fillRect/>
          </a:stretch>
        </p:blipFill>
        <p:spPr>
          <a:xfrm>
            <a:off x="335915" y="1124585"/>
            <a:ext cx="11339830" cy="3846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19"/>
          <a:stretch>
            <a:fillRect/>
          </a:stretch>
        </p:blipFill>
        <p:spPr>
          <a:xfrm>
            <a:off x="-168275" y="1341120"/>
            <a:ext cx="11339830" cy="36048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625" y="3213100"/>
            <a:ext cx="7217410" cy="190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48230"/>
            <a:ext cx="102565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28620"/>
            <a:ext cx="490093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148455"/>
            <a:ext cx="712089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45" y="836650"/>
            <a:ext cx="9812303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23185" y="2603500"/>
            <a:ext cx="234950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3150" y="4954270"/>
            <a:ext cx="569531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19425"/>
            <a:ext cx="592201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751580"/>
            <a:ext cx="476059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380" y="2132965"/>
            <a:ext cx="250380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213100"/>
            <a:ext cx="7458710" cy="167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5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2020" y="1288415"/>
            <a:ext cx="579818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97375" y="2723515"/>
            <a:ext cx="176149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05239" y="2875303"/>
            <a:ext cx="1114005" cy="39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73145"/>
            <a:ext cx="40081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62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2994660"/>
            <a:ext cx="6221730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020" y="4218305"/>
            <a:ext cx="10758805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92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2637155"/>
            <a:ext cx="10758805" cy="182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5419104"/>
            <a:ext cx="371335" cy="4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57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5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5195" y="2306955"/>
            <a:ext cx="88646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4072255"/>
            <a:ext cx="10214610" cy="152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2025-01-15T15:37:37Z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