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3" r:id="rId10"/>
    <p:sldId id="351" r:id="rId11"/>
    <p:sldId id="349" r:id="rId12"/>
    <p:sldId id="347" r:id="rId13"/>
    <p:sldId id="346" r:id="rId14"/>
    <p:sldId id="345" r:id="rId15"/>
    <p:sldId id="343" r:id="rId16"/>
    <p:sldId id="342" r:id="rId17"/>
    <p:sldId id="341" r:id="rId18"/>
    <p:sldId id="339" r:id="rId19"/>
    <p:sldId id="398" r:id="rId20"/>
    <p:sldId id="399" r:id="rId21"/>
    <p:sldId id="400" r:id="rId22"/>
    <p:sldId id="401" r:id="rId23"/>
    <p:sldId id="337" r:id="rId24"/>
    <p:sldId id="335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3081020"/>
            <a:ext cx="62198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4590664"/>
            <a:ext cx="428463" cy="4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280" y="4581525"/>
            <a:ext cx="818070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2550"/>
            <a:ext cx="109215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55" y="2475930"/>
            <a:ext cx="357634" cy="3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224000"/>
            <a:ext cx="11340000" cy="374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436495"/>
            <a:ext cx="80194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3357245"/>
            <a:ext cx="828929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4293235"/>
            <a:ext cx="801941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47725"/>
            <a:ext cx="380856" cy="3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568892"/>
            <a:ext cx="342770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59100" y="4293235"/>
            <a:ext cx="12693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285490"/>
            <a:ext cx="80987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4180" y="4317365"/>
            <a:ext cx="313182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068195"/>
            <a:ext cx="94849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068955"/>
            <a:ext cx="94849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6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6473" y="4930393"/>
            <a:ext cx="342770" cy="3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49500"/>
            <a:ext cx="41325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484245"/>
            <a:ext cx="10881360" cy="242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33070"/>
            <a:ext cx="11374120" cy="63474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1546225"/>
            <a:ext cx="758253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615" y="2348865"/>
            <a:ext cx="335597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710" y="3348990"/>
            <a:ext cx="505777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370" y="4247515"/>
            <a:ext cx="10709910" cy="24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/>
          <a:stretch>
            <a:fillRect/>
          </a:stretch>
        </p:blipFill>
        <p:spPr>
          <a:xfrm>
            <a:off x="1127125" y="388620"/>
            <a:ext cx="10585495" cy="203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420340"/>
            <a:ext cx="11340000" cy="428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911905" y="1052195"/>
            <a:ext cx="11148015" cy="5731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360045" y="1224280"/>
            <a:ext cx="10704875" cy="370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449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3312264"/>
            <a:ext cx="571284" cy="39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02015" y="5114466"/>
            <a:ext cx="342770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360045" y="1224280"/>
            <a:ext cx="10849020" cy="18141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45440" y="2417684"/>
            <a:ext cx="580806" cy="39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269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19791"/>
            <a:ext cx="380856" cy="3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8785"/>
            <a:ext cx="437984" cy="390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4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367" y="1538757"/>
            <a:ext cx="809319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2483031"/>
            <a:ext cx="323727" cy="39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198495"/>
            <a:ext cx="55194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3932910"/>
            <a:ext cx="11340000" cy="178520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9470" y="4869180"/>
            <a:ext cx="7017385" cy="96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6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757805"/>
            <a:ext cx="599694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93235"/>
            <a:ext cx="5996940" cy="1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353945"/>
            <a:ext cx="6998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85490"/>
            <a:ext cx="6998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221480"/>
            <a:ext cx="6998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48945" y="5157470"/>
            <a:ext cx="699833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2025-01-16T03:24:34Z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