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0" r:id="rId5"/>
    <p:sldId id="359" r:id="rId6"/>
    <p:sldId id="358" r:id="rId7"/>
    <p:sldId id="357" r:id="rId8"/>
    <p:sldId id="353" r:id="rId9"/>
    <p:sldId id="352" r:id="rId10"/>
    <p:sldId id="351" r:id="rId11"/>
    <p:sldId id="349" r:id="rId12"/>
    <p:sldId id="347" r:id="rId13"/>
    <p:sldId id="346" r:id="rId14"/>
    <p:sldId id="345" r:id="rId15"/>
    <p:sldId id="344" r:id="rId16"/>
    <p:sldId id="343" r:id="rId17"/>
    <p:sldId id="341" r:id="rId18"/>
    <p:sldId id="339" r:id="rId19"/>
    <p:sldId id="337" r:id="rId20"/>
    <p:sldId id="335" r:id="rId21"/>
    <p:sldId id="333" r:id="rId22"/>
    <p:sldId id="332" r:id="rId23"/>
    <p:sldId id="331" r:id="rId24"/>
    <p:sldId id="329" r:id="rId25"/>
    <p:sldId id="328" r:id="rId26"/>
    <p:sldId id="327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75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751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7045" y="2276475"/>
            <a:ext cx="8677275" cy="2305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10869930" cy="6125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1805" y="5301615"/>
            <a:ext cx="920051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67840" y="6237605"/>
            <a:ext cx="739330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650"/>
            <a:ext cx="1040516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30047" y="5296679"/>
            <a:ext cx="340722" cy="367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3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435810"/>
            <a:ext cx="342770" cy="400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16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18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49924" y="2521748"/>
            <a:ext cx="1656725" cy="438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92141" y="4477913"/>
            <a:ext cx="590327" cy="391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12" b="10737"/>
          <a:stretch>
            <a:fillRect/>
          </a:stretch>
        </p:blipFill>
        <p:spPr>
          <a:xfrm>
            <a:off x="7608570" y="3861435"/>
            <a:ext cx="2483485" cy="2969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26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3141980"/>
            <a:ext cx="620649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905" y="3999865"/>
            <a:ext cx="620649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15415" y="4797425"/>
            <a:ext cx="620649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74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066925"/>
            <a:ext cx="501269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50110" y="3078480"/>
            <a:ext cx="5198110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50110" y="3985260"/>
            <a:ext cx="566737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63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465070"/>
            <a:ext cx="795591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3357245"/>
            <a:ext cx="795591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1815" y="4293235"/>
            <a:ext cx="7955915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8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077720"/>
            <a:ext cx="627697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50110" y="3006725"/>
            <a:ext cx="651446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50110" y="3892550"/>
            <a:ext cx="460883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50110" y="4774565"/>
            <a:ext cx="460883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30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3086100"/>
            <a:ext cx="7895590" cy="79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760" y="4149090"/>
            <a:ext cx="7895590" cy="79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71905" y="5157470"/>
            <a:ext cx="7895590" cy="79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105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4102006"/>
            <a:ext cx="437984" cy="400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82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133600"/>
            <a:ext cx="679196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063750" y="3082925"/>
            <a:ext cx="679196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91995" y="4005580"/>
            <a:ext cx="679196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75460" y="4801235"/>
            <a:ext cx="679196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3" grpId="0" bldLvl="0" animBg="1"/>
      <p:bldP spid="1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150"/>
            <a:ext cx="10260965" cy="50419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8" b="35540"/>
          <a:stretch>
            <a:fillRect/>
          </a:stretch>
        </p:blipFill>
        <p:spPr>
          <a:xfrm>
            <a:off x="191770" y="5012690"/>
            <a:ext cx="2899410" cy="166687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9999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4173220"/>
            <a:ext cx="512889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5104130"/>
            <a:ext cx="82740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79195" y="5085715"/>
            <a:ext cx="987742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60045" y="5877560"/>
            <a:ext cx="1020191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6" grpId="0" bldLvl="0" animBg="1"/>
      <p:bldP spid="2" grpId="0" bldLvl="0" animBg="1"/>
      <p:bldP spid="2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1030"/>
            <a:ext cx="9919335" cy="635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80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775460" y="1268730"/>
            <a:ext cx="9201785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3235458"/>
            <a:ext cx="3456272" cy="381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4093426"/>
            <a:ext cx="2294659" cy="428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5885625"/>
            <a:ext cx="3941863" cy="381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315210"/>
            <a:ext cx="9201785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60045" y="4865370"/>
            <a:ext cx="363220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5" grpId="0" animBg="1"/>
      <p:bldP spid="16" grpId="0" animBg="1"/>
      <p:bldP spid="22" grpId="0" animBg="1"/>
      <p:bldP spid="2" grpId="0" bldLvl="0" animBg="1"/>
      <p:bldP spid="2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68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263775"/>
            <a:ext cx="478536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088005"/>
            <a:ext cx="7579995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7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483750"/>
            <a:ext cx="371334" cy="40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9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38692"/>
            <a:ext cx="437984" cy="40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164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558665" y="2235200"/>
            <a:ext cx="4149090" cy="1427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91810" y="3933190"/>
            <a:ext cx="456438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36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3133725"/>
            <a:ext cx="587629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3788765"/>
            <a:ext cx="11340000" cy="287429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14070" y="4877435"/>
            <a:ext cx="591756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07540" y="5777865"/>
            <a:ext cx="591756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98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617073"/>
            <a:ext cx="437984" cy="40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2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01590" y="2338705"/>
            <a:ext cx="429514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39180" y="3213100"/>
            <a:ext cx="494474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44181" y="4285259"/>
            <a:ext cx="4408413" cy="429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8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2006600"/>
            <a:ext cx="492125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2495" y="3789045"/>
            <a:ext cx="712406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07895" y="2997200"/>
            <a:ext cx="492125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99515" y="4509135"/>
            <a:ext cx="712406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2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70</cp:revision>
  <dcterms:created xsi:type="dcterms:W3CDTF">2015-09-16T06:44:00Z</dcterms:created>
  <dcterms:modified xsi:type="dcterms:W3CDTF">2025-01-16T04:06:12Z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