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8" r:id="rId12"/>
    <p:sldId id="347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7" r:id="rId21"/>
    <p:sldId id="333" r:id="rId22"/>
    <p:sldId id="331" r:id="rId23"/>
    <p:sldId id="330" r:id="rId24"/>
    <p:sldId id="329" r:id="rId25"/>
    <p:sldId id="327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3023870"/>
            <a:ext cx="75342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23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14285" cy="58680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5280" y="2348865"/>
            <a:ext cx="592010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5120" y="3597910"/>
            <a:ext cx="10094595" cy="11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25120" y="4932045"/>
            <a:ext cx="10135870" cy="192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940"/>
            <a:ext cx="1084187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1569" y="4423412"/>
            <a:ext cx="355024" cy="382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533472"/>
            <a:ext cx="380856" cy="40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93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19345" y="5918219"/>
            <a:ext cx="437984" cy="399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245" y="769620"/>
            <a:ext cx="6216650" cy="208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484985"/>
            <a:ext cx="11340000" cy="43451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2421255"/>
            <a:ext cx="6216650" cy="20866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21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28866" y="2585828"/>
            <a:ext cx="352292" cy="39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1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3484283"/>
            <a:ext cx="1294911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380" y="4457063"/>
            <a:ext cx="542721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4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9773" y="1778031"/>
            <a:ext cx="561764" cy="40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8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4131995"/>
            <a:ext cx="1989974" cy="4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60" y="4732375"/>
            <a:ext cx="11340000" cy="16673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95674" y="5856622"/>
            <a:ext cx="1904282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09053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8408" y="5338130"/>
            <a:ext cx="335791" cy="3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21030"/>
            <a:ext cx="10963275" cy="611251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1703705" y="2564765"/>
            <a:ext cx="617982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03705" y="3429000"/>
            <a:ext cx="61798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631315" y="4243705"/>
            <a:ext cx="61798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71270" y="5229225"/>
            <a:ext cx="61798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87805" y="5877560"/>
            <a:ext cx="617982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10005060" cy="60674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4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45770" y="2225040"/>
            <a:ext cx="1050417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020060"/>
            <a:ext cx="877824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92895" y="3020060"/>
            <a:ext cx="19329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914" y="4884048"/>
            <a:ext cx="3189672" cy="43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3525" y="3939540"/>
            <a:ext cx="1056449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3" grpId="0" bldLvl="0" animBg="1"/>
      <p:bldP spid="20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2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114550"/>
            <a:ext cx="1053274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192145"/>
            <a:ext cx="546925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00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21914" y="3975875"/>
            <a:ext cx="4713098" cy="43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21945" y="4842510"/>
            <a:ext cx="55143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0045" y="5733415"/>
            <a:ext cx="551434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4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661882"/>
            <a:ext cx="380856" cy="39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801" y="2673541"/>
            <a:ext cx="552241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4084937"/>
            <a:ext cx="561763" cy="4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1729139"/>
            <a:ext cx="552241" cy="40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3130185"/>
            <a:ext cx="552241" cy="409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048969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0417" y="3662453"/>
            <a:ext cx="317068" cy="37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4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2662459"/>
            <a:ext cx="437984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3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013045"/>
            <a:ext cx="11340000" cy="1590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92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21945" y="3282315"/>
            <a:ext cx="10728960" cy="145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5140960"/>
            <a:ext cx="11035665" cy="171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67</cp:revision>
  <dcterms:created xsi:type="dcterms:W3CDTF">2015-09-16T06:44:00Z</dcterms:created>
  <dcterms:modified xsi:type="dcterms:W3CDTF">2025-01-16T07:20:53Z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