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947670"/>
            <a:ext cx="111347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073" y="2158992"/>
            <a:ext cx="552241" cy="41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3053726"/>
            <a:ext cx="342770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2475" y="4568825"/>
            <a:ext cx="2233930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1340000" cy="57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840"/>
            <a:ext cx="11340000" cy="4418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2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2890" y="2536825"/>
            <a:ext cx="1101979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187700"/>
            <a:ext cx="836612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804285"/>
            <a:ext cx="845820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519295"/>
            <a:ext cx="666877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5168900"/>
            <a:ext cx="1000188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472170" y="1268730"/>
            <a:ext cx="331089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1917065"/>
            <a:ext cx="1080579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0" grpId="0" bldLvl="0" animBg="1"/>
      <p:bldP spid="23" grpId="0" bldLvl="0" animBg="1"/>
      <p:bldP spid="27" grpId="0" bldLvl="0" animBg="1"/>
      <p:bldP spid="2" grpId="0" bldLvl="0" animBg="1"/>
      <p:bldP spid="3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08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033905"/>
            <a:ext cx="999426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649220"/>
            <a:ext cx="10789920" cy="132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027170"/>
            <a:ext cx="11160760" cy="109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50300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465" y="1369060"/>
            <a:ext cx="10979785" cy="859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3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05" y="5517235"/>
            <a:ext cx="11340000" cy="8869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6514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805430"/>
            <a:ext cx="429133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416300"/>
            <a:ext cx="23323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4253865"/>
            <a:ext cx="4536440" cy="207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31990" y="1341120"/>
            <a:ext cx="449135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78790" y="2061210"/>
            <a:ext cx="824801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 flipH="1">
            <a:off x="2654300" y="3429000"/>
            <a:ext cx="197040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727575" y="2721610"/>
            <a:ext cx="6686550" cy="1425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727575" y="4175125"/>
            <a:ext cx="6686550" cy="163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4" grpId="0" bldLvl="0" animBg="1"/>
      <p:bldP spid="29" grpId="0" bldLvl="0" animBg="1"/>
      <p:bldP spid="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935" y="723620"/>
            <a:ext cx="11340000" cy="503563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198880" y="3098165"/>
            <a:ext cx="10689590" cy="115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198880" y="4396740"/>
            <a:ext cx="108483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 t="59615"/>
          <a:stretch>
            <a:fillRect/>
          </a:stretch>
        </p:blipFill>
        <p:spPr>
          <a:xfrm>
            <a:off x="5414055" y="5117110"/>
            <a:ext cx="6972255" cy="1981555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5414010" y="796290"/>
            <a:ext cx="6550025" cy="135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269865" y="5260975"/>
            <a:ext cx="6550025" cy="150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8880" y="5116830"/>
            <a:ext cx="235458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4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3195309"/>
            <a:ext cx="323727" cy="39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4042877"/>
            <a:ext cx="314206" cy="39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3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905" y="2969895"/>
            <a:ext cx="182880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3205" y="4797425"/>
            <a:ext cx="241681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30"/>
            <a:ext cx="11340000" cy="4379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320" y="5674360"/>
            <a:ext cx="68707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4335"/>
            <a:ext cx="11340000" cy="9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2025-01-16T08:05:18Z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