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6" r:id="rId6"/>
    <p:sldId id="355" r:id="rId7"/>
    <p:sldId id="354" r:id="rId8"/>
    <p:sldId id="352" r:id="rId9"/>
    <p:sldId id="351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981325"/>
            <a:ext cx="115919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0061575" cy="6394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512060"/>
            <a:ext cx="63309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47" t="42800"/>
          <a:stretch>
            <a:fillRect/>
          </a:stretch>
        </p:blipFill>
        <p:spPr>
          <a:xfrm>
            <a:off x="4109085" y="3429000"/>
            <a:ext cx="250063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49198"/>
            <a:ext cx="380856" cy="40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5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2647805"/>
            <a:ext cx="342770" cy="39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342005"/>
            <a:ext cx="9611995" cy="3522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7254" y="4776380"/>
            <a:ext cx="2228010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5030"/>
            <a:ext cx="11340000" cy="44798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76810" y="5533766"/>
            <a:ext cx="380856" cy="4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140" y="670560"/>
            <a:ext cx="3881755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27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573145"/>
            <a:ext cx="3783965" cy="27336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2130" y="3496310"/>
            <a:ext cx="1115060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213100"/>
            <a:ext cx="3719195" cy="322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1079855"/>
            <a:ext cx="11340000" cy="46426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4797425"/>
            <a:ext cx="2865755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537585"/>
            <a:ext cx="5546725" cy="245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3169920"/>
            <a:ext cx="459359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930888"/>
            <a:ext cx="380856" cy="4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090" y="692785"/>
            <a:ext cx="4307205" cy="312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21"/>
          <a:stretch>
            <a:fillRect/>
          </a:stretch>
        </p:blipFill>
        <p:spPr>
          <a:xfrm>
            <a:off x="1055370" y="908685"/>
            <a:ext cx="540072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1268730"/>
            <a:ext cx="4593590" cy="31750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2637155"/>
            <a:ext cx="606425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853815"/>
            <a:ext cx="606425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23900" y="4868545"/>
            <a:ext cx="606425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815" y="5805170"/>
            <a:ext cx="6064250" cy="99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227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263525" y="2637155"/>
            <a:ext cx="10781030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91770" y="4365625"/>
            <a:ext cx="65043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3169920"/>
            <a:ext cx="459359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6400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63525" y="2637155"/>
            <a:ext cx="65043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573145"/>
            <a:ext cx="650430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625" y="4653280"/>
            <a:ext cx="9887585" cy="93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1772920"/>
            <a:ext cx="3343275" cy="231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92505"/>
            <a:ext cx="10841879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85115"/>
            <a:ext cx="3244215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90" y="1224000"/>
            <a:ext cx="11340000" cy="4782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222115"/>
            <a:ext cx="3759835" cy="209296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35280" y="4293235"/>
            <a:ext cx="65043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280" y="5229225"/>
            <a:ext cx="65043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91"/>
          <a:stretch>
            <a:fillRect/>
          </a:stretch>
        </p:blipFill>
        <p:spPr>
          <a:xfrm>
            <a:off x="479425" y="1124585"/>
            <a:ext cx="6192565" cy="5862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805815"/>
            <a:ext cx="4204970" cy="234061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479425" y="2112010"/>
            <a:ext cx="5084445" cy="111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3572510"/>
            <a:ext cx="65043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18770" y="4436745"/>
            <a:ext cx="65043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5228590"/>
            <a:ext cx="65043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67640" y="6165215"/>
            <a:ext cx="65043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836650"/>
            <a:ext cx="10961900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908685"/>
            <a:ext cx="3787775" cy="210883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551815" y="1772920"/>
            <a:ext cx="65043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2708910"/>
            <a:ext cx="65043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5325" y="3393440"/>
            <a:ext cx="794258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5325" y="4221480"/>
            <a:ext cx="650430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5229225"/>
            <a:ext cx="11080115" cy="1344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990" y="3887825"/>
            <a:ext cx="11340000" cy="1992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836930"/>
            <a:ext cx="4307205" cy="31267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3292023"/>
            <a:ext cx="771234" cy="4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3291840"/>
            <a:ext cx="5290185" cy="303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023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10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25040"/>
            <a:ext cx="486854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7625" y="3231515"/>
            <a:ext cx="535686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896360"/>
            <a:ext cx="439801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4725670"/>
            <a:ext cx="654939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22043"/>
          <a:stretch>
            <a:fillRect/>
          </a:stretch>
        </p:blipFill>
        <p:spPr>
          <a:xfrm>
            <a:off x="6960280" y="1224280"/>
            <a:ext cx="4595450" cy="285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353040" cy="6294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2582545"/>
            <a:ext cx="54610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6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3478059"/>
            <a:ext cx="323727" cy="39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80" y="3150870"/>
            <a:ext cx="4996180" cy="338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3458889"/>
            <a:ext cx="304685" cy="39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90" y="2997200"/>
            <a:ext cx="440436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2025-01-16T05:42:52Z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