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2305050"/>
            <a:ext cx="9410700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92785"/>
            <a:ext cx="10754360" cy="61607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11225" y="2398395"/>
            <a:ext cx="67779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170" y="3068955"/>
            <a:ext cx="67779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99515" y="3933190"/>
            <a:ext cx="67779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127125" y="4580890"/>
            <a:ext cx="67779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15415" y="5445125"/>
            <a:ext cx="6777990" cy="139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606857"/>
            <a:ext cx="371335" cy="40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2368763"/>
            <a:ext cx="209471" cy="38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2959735"/>
            <a:ext cx="58413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020" y="3445510"/>
            <a:ext cx="879729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9470" y="4437380"/>
            <a:ext cx="593344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7385" y="5295900"/>
            <a:ext cx="5736590" cy="147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09417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40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21914" y="2852432"/>
            <a:ext cx="1304433" cy="41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662045"/>
            <a:ext cx="6821170" cy="1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185410"/>
            <a:ext cx="10920730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696450" y="1988820"/>
            <a:ext cx="152336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36980"/>
            <a:ext cx="1034202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97287" y="6152980"/>
            <a:ext cx="321288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755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6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02485" y="2315210"/>
            <a:ext cx="2592070" cy="13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15415" y="4077335"/>
            <a:ext cx="251460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5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4549871"/>
            <a:ext cx="352292" cy="4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81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7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748905" y="1329055"/>
            <a:ext cx="1778000" cy="162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25" y="836650"/>
            <a:ext cx="11340000" cy="5714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915" y="3829050"/>
            <a:ext cx="17043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1790" y="4781550"/>
            <a:ext cx="170434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0218" y="5894385"/>
            <a:ext cx="209471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1529466"/>
            <a:ext cx="209471" cy="38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753" y="2484048"/>
            <a:ext cx="1694811" cy="148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2025-01-15T15:27:03Z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