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73" r:id="rId4"/>
    <p:sldId id="369" r:id="rId5"/>
    <p:sldId id="367" r:id="rId6"/>
    <p:sldId id="365" r:id="rId7"/>
    <p:sldId id="363" r:id="rId8"/>
    <p:sldId id="360" r:id="rId9"/>
    <p:sldId id="358" r:id="rId10"/>
    <p:sldId id="357" r:id="rId11"/>
    <p:sldId id="356" r:id="rId12"/>
    <p:sldId id="352" r:id="rId13"/>
    <p:sldId id="348" r:id="rId14"/>
    <p:sldId id="346" r:id="rId15"/>
    <p:sldId id="344" r:id="rId16"/>
    <p:sldId id="424" r:id="rId17"/>
    <p:sldId id="340" r:id="rId18"/>
    <p:sldId id="338" r:id="rId19"/>
    <p:sldId id="425" r:id="rId20"/>
    <p:sldId id="337" r:id="rId21"/>
    <p:sldId id="334" r:id="rId22"/>
    <p:sldId id="333" r:id="rId23"/>
    <p:sldId id="332" r:id="rId24"/>
    <p:sldId id="331" r:id="rId25"/>
    <p:sldId id="328" r:id="rId26"/>
    <p:sldId id="327" r:id="rId27"/>
    <p:sldId id="326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" t="2839" r="47295" b="-2839"/>
          <a:stretch>
            <a:fillRect/>
          </a:stretch>
        </p:blipFill>
        <p:spPr>
          <a:xfrm>
            <a:off x="3120390" y="2996565"/>
            <a:ext cx="5951900" cy="9842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565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9170" y="3813810"/>
            <a:ext cx="5458460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4508855"/>
            <a:ext cx="11340000" cy="230651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17270" y="5474335"/>
            <a:ext cx="5017770" cy="5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44270" y="6282055"/>
            <a:ext cx="5017770" cy="5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150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9170" y="3053080"/>
            <a:ext cx="6363970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3538575"/>
            <a:ext cx="11340000" cy="223376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17270" y="4521835"/>
            <a:ext cx="5305425" cy="41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84275" y="5239385"/>
            <a:ext cx="5305425" cy="41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1144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79170" y="3345815"/>
            <a:ext cx="6473190" cy="1061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349974" y="4705131"/>
            <a:ext cx="1837632" cy="276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349974" y="5429969"/>
            <a:ext cx="1380604" cy="28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686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188210"/>
            <a:ext cx="7260590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12040" y="2904297"/>
            <a:ext cx="2704080" cy="324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12040" y="3668068"/>
            <a:ext cx="637934" cy="286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870"/>
          <a:stretch>
            <a:fillRect/>
          </a:stretch>
        </p:blipFill>
        <p:spPr>
          <a:xfrm>
            <a:off x="263525" y="1268730"/>
            <a:ext cx="11339830" cy="45364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7715" y="3644900"/>
            <a:ext cx="7460615" cy="1517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9470" y="5262245"/>
            <a:ext cx="2951480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3860520"/>
            <a:ext cx="11340000" cy="1326566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482"/>
          <a:stretch>
            <a:fillRect/>
          </a:stretch>
        </p:blipFill>
        <p:spPr>
          <a:xfrm>
            <a:off x="191770" y="1557020"/>
            <a:ext cx="11339830" cy="22993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3570" y="2997200"/>
            <a:ext cx="6422390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3570" y="3832860"/>
            <a:ext cx="4462780" cy="46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9470" y="4653280"/>
            <a:ext cx="7107555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623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8695" y="2244090"/>
            <a:ext cx="5471795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24560" y="3507740"/>
            <a:ext cx="3949065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36020" y="4398692"/>
            <a:ext cx="2980201" cy="305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24230" y="5123180"/>
            <a:ext cx="1801495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10920" y="5885815"/>
            <a:ext cx="1234440" cy="276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631950" y="2853055"/>
            <a:ext cx="3949065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1" grpId="0" animBg="1"/>
      <p:bldP spid="14" grpId="0" bldLvl="0" animBg="1"/>
      <p:bldP spid="17" grpId="0" bldLvl="0" animBg="1"/>
      <p:bldP spid="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42"/>
          <a:stretch>
            <a:fillRect/>
          </a:stretch>
        </p:blipFill>
        <p:spPr>
          <a:xfrm>
            <a:off x="335915" y="1124585"/>
            <a:ext cx="11339830" cy="554482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980"/>
          <a:stretch>
            <a:fillRect/>
          </a:stretch>
        </p:blipFill>
        <p:spPr>
          <a:xfrm>
            <a:off x="-96520" y="1412875"/>
            <a:ext cx="11339830" cy="14058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222"/>
          <a:stretch>
            <a:fillRect/>
          </a:stretch>
        </p:blipFill>
        <p:spPr>
          <a:xfrm>
            <a:off x="479425" y="2818765"/>
            <a:ext cx="11339830" cy="233898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891"/>
          <a:stretch>
            <a:fillRect/>
          </a:stretch>
        </p:blipFill>
        <p:spPr>
          <a:xfrm>
            <a:off x="695325" y="1413155"/>
            <a:ext cx="11339830" cy="493938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228850" y="2248535"/>
            <a:ext cx="3241675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07260" y="2997200"/>
            <a:ext cx="4858385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334260" y="3789045"/>
            <a:ext cx="4858385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23570" y="4437380"/>
            <a:ext cx="6568440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23570" y="5194300"/>
            <a:ext cx="3845560" cy="398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583430" y="5229225"/>
            <a:ext cx="6993890" cy="4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23570" y="5928995"/>
            <a:ext cx="6993890" cy="4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2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62904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988540"/>
            <a:ext cx="11340000" cy="23279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56444" y="2207974"/>
            <a:ext cx="304686" cy="31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4316450"/>
            <a:ext cx="11340000" cy="152341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685008" y="4565561"/>
            <a:ext cx="276120" cy="306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764540"/>
            <a:ext cx="10836910" cy="609346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5547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028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58337" y="1433865"/>
            <a:ext cx="323727" cy="305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73803" y="3875934"/>
            <a:ext cx="399899" cy="200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67959" y="3790080"/>
            <a:ext cx="1428211" cy="352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705" y="620395"/>
            <a:ext cx="11908790" cy="62376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666240" y="1609090"/>
            <a:ext cx="5855335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03705" y="2458720"/>
            <a:ext cx="3552825" cy="37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31315" y="3023870"/>
            <a:ext cx="3176270" cy="713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59560" y="3961765"/>
            <a:ext cx="260667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676400" y="4801870"/>
            <a:ext cx="1701165" cy="437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631315" y="5517515"/>
            <a:ext cx="3925570" cy="44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631315" y="6309360"/>
            <a:ext cx="2485390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548640"/>
            <a:ext cx="9545320" cy="64077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24695" y="2637155"/>
            <a:ext cx="1037590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47900" y="3284855"/>
            <a:ext cx="1765935" cy="48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947" b="49687"/>
          <a:stretch>
            <a:fillRect/>
          </a:stretch>
        </p:blipFill>
        <p:spPr>
          <a:xfrm>
            <a:off x="8914765" y="4503420"/>
            <a:ext cx="3162300" cy="2354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052550"/>
            <a:ext cx="11309236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68935" y="2773680"/>
            <a:ext cx="4029075" cy="351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69007" y="3525289"/>
            <a:ext cx="4472418" cy="351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68935" y="4257675"/>
            <a:ext cx="5556250" cy="479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69007" y="4989911"/>
            <a:ext cx="2620780" cy="361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69007" y="5760264"/>
            <a:ext cx="2098523" cy="323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69007" y="6492575"/>
            <a:ext cx="1547779" cy="323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1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20913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68935" y="2609850"/>
            <a:ext cx="4029075" cy="975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78790" y="3717290"/>
            <a:ext cx="4029075" cy="890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78790" y="4940935"/>
            <a:ext cx="4029075" cy="890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1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947" b="49687"/>
          <a:stretch>
            <a:fillRect/>
          </a:stretch>
        </p:blipFill>
        <p:spPr>
          <a:xfrm>
            <a:off x="7536180" y="1700530"/>
            <a:ext cx="3162300" cy="2354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9" grpId="0" bldLvl="0" animBg="1"/>
      <p:bldP spid="2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049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90730" y="1529388"/>
            <a:ext cx="304685" cy="305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628745"/>
            <a:ext cx="11340000" cy="232790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65965" y="3886341"/>
            <a:ext cx="314205" cy="305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790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0251" y="1511098"/>
            <a:ext cx="285642" cy="306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802610"/>
            <a:ext cx="11340000" cy="23963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281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90730" y="2263530"/>
            <a:ext cx="295162" cy="314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352010"/>
            <a:ext cx="11340000" cy="157476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90730" y="4619242"/>
            <a:ext cx="304685" cy="314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7617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1988540"/>
            <a:ext cx="11340000" cy="24006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88344" y="2302911"/>
            <a:ext cx="285642" cy="30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4392015"/>
            <a:ext cx="11340000" cy="15876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728199" y="4669366"/>
            <a:ext cx="304686" cy="315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749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81209" y="1491066"/>
            <a:ext cx="304686" cy="314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644620"/>
            <a:ext cx="11340000" cy="234502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81209" y="4702741"/>
            <a:ext cx="314206" cy="314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204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06448" y="2310061"/>
            <a:ext cx="2789773" cy="333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87758" y="3891519"/>
            <a:ext cx="590327" cy="304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77027" y="3891519"/>
            <a:ext cx="2351788" cy="323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10025" y="4920419"/>
            <a:ext cx="457027" cy="304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989685"/>
            <a:ext cx="1126010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80775" y="4718704"/>
            <a:ext cx="1181790" cy="340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60727" y="6327672"/>
            <a:ext cx="283630" cy="29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68</cp:revision>
  <dcterms:created xsi:type="dcterms:W3CDTF">2015-09-16T06:44:00Z</dcterms:created>
  <dcterms:modified xsi:type="dcterms:W3CDTF">2025-01-15T08:14:23Z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