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2" r:id="rId6"/>
    <p:sldId id="340" r:id="rId7"/>
    <p:sldId id="338" r:id="rId8"/>
    <p:sldId id="336" r:id="rId9"/>
    <p:sldId id="334" r:id="rId10"/>
    <p:sldId id="332" r:id="rId11"/>
    <p:sldId id="330" r:id="rId12"/>
    <p:sldId id="329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0" y="2508250"/>
            <a:ext cx="55816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" y="3429000"/>
            <a:ext cx="97440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050540"/>
            <a:ext cx="49942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3933190"/>
            <a:ext cx="49942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4869180"/>
            <a:ext cx="49942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5661660"/>
            <a:ext cx="4994275" cy="76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87270"/>
            <a:ext cx="105105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770" y="3109595"/>
            <a:ext cx="378650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3992245"/>
            <a:ext cx="105105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750"/>
            <a:ext cx="11340000" cy="580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0065" y="3630930"/>
            <a:ext cx="79489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365625"/>
            <a:ext cx="79489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35505" y="5222875"/>
            <a:ext cx="79489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2040" y="6021705"/>
            <a:ext cx="794893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1340000" cy="5695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95325" y="2708910"/>
            <a:ext cx="8410575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005580"/>
            <a:ext cx="8410575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39470" y="5287645"/>
            <a:ext cx="84105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6093460"/>
            <a:ext cx="841057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11340000" cy="4058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66385" y="2941054"/>
            <a:ext cx="485591" cy="42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6385" y="3931940"/>
            <a:ext cx="485591" cy="4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30" y="4750790"/>
            <a:ext cx="11340000" cy="18694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61122" y="4912933"/>
            <a:ext cx="952141" cy="43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3314" y="5904868"/>
            <a:ext cx="1313954" cy="5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097530"/>
            <a:ext cx="508381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062095"/>
            <a:ext cx="508381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670" y="2348865"/>
            <a:ext cx="726567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2495" y="3097530"/>
            <a:ext cx="5083810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53690"/>
            <a:ext cx="55372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50025" y="4024244"/>
            <a:ext cx="809319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40585"/>
            <a:ext cx="956691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1345"/>
            <a:ext cx="956691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380" y="4221480"/>
            <a:ext cx="956691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84070"/>
            <a:ext cx="80257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2997200"/>
            <a:ext cx="80257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25" y="4149090"/>
            <a:ext cx="802576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009900"/>
            <a:ext cx="728980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861435"/>
            <a:ext cx="728980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1860" y="4869180"/>
            <a:ext cx="728980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1770" y="2679700"/>
            <a:ext cx="993965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891280"/>
            <a:ext cx="99396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4725670"/>
            <a:ext cx="99396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2025-01-16T02:21:17Z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