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636520"/>
            <a:ext cx="4907280" cy="655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3644900"/>
            <a:ext cx="11768455" cy="655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0" y="1051915"/>
            <a:ext cx="113168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0629265" cy="63353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548255"/>
            <a:ext cx="9302750" cy="144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184015"/>
            <a:ext cx="733933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1051540" cy="60744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235710" y="2639695"/>
            <a:ext cx="10410825" cy="157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5710" y="4371340"/>
            <a:ext cx="399796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5300980"/>
            <a:ext cx="10651490" cy="139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9394825" cy="6555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6275705"/>
            <a:ext cx="64262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68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8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5133613"/>
            <a:ext cx="380856" cy="40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7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9850755" cy="621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2715" y="5661025"/>
            <a:ext cx="258889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9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9605" y="4293235"/>
            <a:ext cx="859790" cy="116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2025-01-15T16:24:33Z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