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7" r:id="rId5"/>
    <p:sldId id="335" r:id="rId6"/>
    <p:sldId id="334" r:id="rId7"/>
    <p:sldId id="332" r:id="rId8"/>
    <p:sldId id="331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" y="3140710"/>
            <a:ext cx="11864340" cy="63119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764540"/>
            <a:ext cx="10104755" cy="619950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83615" y="1717040"/>
            <a:ext cx="9707880" cy="52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83615" y="2493010"/>
            <a:ext cx="9707880" cy="52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911225" y="3285490"/>
            <a:ext cx="9707880" cy="1461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839470" y="4869180"/>
            <a:ext cx="9707880" cy="1045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767715" y="6237605"/>
            <a:ext cx="9707880" cy="52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35" grpId="0" bldLvl="0" animBg="1"/>
      <p:bldP spid="36" grpId="0" bldLvl="0" animBg="1"/>
      <p:bldP spid="3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92812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19380" y="2060575"/>
            <a:ext cx="9707880" cy="791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white">
          <a:xfrm>
            <a:off x="263525" y="3140710"/>
            <a:ext cx="9707880" cy="791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white">
          <a:xfrm>
            <a:off x="335915" y="3933190"/>
            <a:ext cx="9707880" cy="791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white">
          <a:xfrm>
            <a:off x="335915" y="4797425"/>
            <a:ext cx="9707880" cy="791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white">
          <a:xfrm>
            <a:off x="335915" y="5925820"/>
            <a:ext cx="9707880" cy="791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9" grpId="0" bldLvl="0" animBg="1"/>
      <p:bldP spid="50" grpId="0" bldLvl="0" animBg="1"/>
      <p:bldP spid="51" grpId="0" bldLvl="0" animBg="1"/>
      <p:bldP spid="5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7896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0606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35280" y="2493010"/>
            <a:ext cx="9458960" cy="1168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3932555"/>
            <a:ext cx="2458720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4943475"/>
            <a:ext cx="5749925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  <p:bldP spid="1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548640"/>
            <a:ext cx="10188575" cy="633095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829665"/>
            <a:ext cx="11024031" cy="5868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162445" y="1969892"/>
            <a:ext cx="6275645" cy="435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62685" y="2785110"/>
            <a:ext cx="3647440" cy="1130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120140" y="4086860"/>
            <a:ext cx="2689860" cy="682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982345" y="5071745"/>
            <a:ext cx="4877435" cy="762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162685" y="5947410"/>
            <a:ext cx="10184765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  <p:bldP spid="16" grpId="0" bldLvl="0" animBg="1"/>
      <p:bldP spid="19" grpId="0" bldLvl="0" animBg="1"/>
      <p:bldP spid="2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052550"/>
            <a:ext cx="10864570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74418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1988540"/>
            <a:ext cx="11340000" cy="36264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3570" y="3068955"/>
            <a:ext cx="7089775" cy="941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5960" y="4010660"/>
            <a:ext cx="7089775" cy="941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95960" y="4952365"/>
            <a:ext cx="10445115" cy="1056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689975" y="1052830"/>
            <a:ext cx="3009900" cy="804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27760" y="2192655"/>
            <a:ext cx="9782175" cy="672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476885"/>
            <a:ext cx="10177145" cy="647255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548640"/>
            <a:ext cx="10434320" cy="621728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66495" y="4253230"/>
            <a:ext cx="9834880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66495" y="5089525"/>
            <a:ext cx="9208135" cy="1617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67</cp:revision>
  <dcterms:created xsi:type="dcterms:W3CDTF">2015-09-16T06:44:00Z</dcterms:created>
  <dcterms:modified xsi:type="dcterms:W3CDTF">2025-01-15T11:26:34Z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