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770" y="2971800"/>
            <a:ext cx="92678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6015"/>
            <a:ext cx="1088556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160"/>
            <a:ext cx="11340000" cy="5859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3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98065"/>
            <a:ext cx="554482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302348"/>
            <a:ext cx="6122267" cy="39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4189095"/>
            <a:ext cx="580771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624205"/>
            <a:ext cx="11757025" cy="623379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953895" y="1665605"/>
            <a:ext cx="523049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3895" y="2558415"/>
            <a:ext cx="475170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3895" y="3423285"/>
            <a:ext cx="475170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53895" y="4288155"/>
            <a:ext cx="396303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360" y="5300980"/>
            <a:ext cx="576834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91360" y="6101080"/>
            <a:ext cx="576834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2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16606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23535" y="5174615"/>
            <a:ext cx="627507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9050" y="6177280"/>
            <a:ext cx="109093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8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3035" y="3293745"/>
            <a:ext cx="6412230" cy="154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2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750" y="2348865"/>
            <a:ext cx="659892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76885"/>
            <a:ext cx="10704195" cy="640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0730" y="5085715"/>
            <a:ext cx="60833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8"/>
          <a:stretch>
            <a:fillRect/>
          </a:stretch>
        </p:blipFill>
        <p:spPr>
          <a:xfrm>
            <a:off x="119380" y="3717290"/>
            <a:ext cx="1948180" cy="245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38922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9016" y="4257906"/>
            <a:ext cx="1199698" cy="524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/>
          <a:stretch>
            <a:fillRect/>
          </a:stretch>
        </p:blipFill>
        <p:spPr>
          <a:xfrm>
            <a:off x="4439920" y="4077335"/>
            <a:ext cx="4176395" cy="2858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95300"/>
            <a:ext cx="10427970" cy="6343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36140" y="5229225"/>
            <a:ext cx="3083560" cy="152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4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48470" y="3284855"/>
            <a:ext cx="139890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5505" y="4293235"/>
            <a:ext cx="130619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4580890"/>
            <a:ext cx="7233920" cy="2147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34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2025-01-15T12:10:30Z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