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1" r:id="rId24"/>
    <p:sldId id="386" r:id="rId25"/>
    <p:sldId id="330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2277110"/>
            <a:ext cx="4743450" cy="659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3284855"/>
            <a:ext cx="10972165" cy="804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805" y="4293235"/>
            <a:ext cx="2131695" cy="6515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80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665" y="2493010"/>
            <a:ext cx="3195955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825"/>
          <a:stretch>
            <a:fillRect/>
          </a:stretch>
        </p:blipFill>
        <p:spPr>
          <a:xfrm>
            <a:off x="335280" y="1268730"/>
            <a:ext cx="10962005" cy="417639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4293235"/>
            <a:ext cx="2712085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49"/>
          <a:stretch>
            <a:fillRect/>
          </a:stretch>
        </p:blipFill>
        <p:spPr>
          <a:xfrm>
            <a:off x="1343660" y="1989455"/>
            <a:ext cx="6264910" cy="50457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94" r="45386" b="3058"/>
          <a:stretch>
            <a:fillRect/>
          </a:stretch>
        </p:blipFill>
        <p:spPr>
          <a:xfrm>
            <a:off x="839470" y="437515"/>
            <a:ext cx="5873115" cy="155130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845310"/>
            <a:ext cx="3419475" cy="3352800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1127125" y="1991995"/>
            <a:ext cx="4296410" cy="13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283335" y="3357245"/>
            <a:ext cx="6442075" cy="158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199515" y="5085715"/>
            <a:ext cx="429641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283335" y="5877560"/>
            <a:ext cx="5332730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1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213100"/>
            <a:ext cx="3841750" cy="35452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8613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0045" y="2122170"/>
            <a:ext cx="65360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60045" y="3068955"/>
            <a:ext cx="92144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91770" y="4004945"/>
            <a:ext cx="92144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91770" y="4813935"/>
            <a:ext cx="109512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63525" y="5661025"/>
            <a:ext cx="92144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4268848"/>
            <a:ext cx="2427959" cy="47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3933190"/>
            <a:ext cx="2593975" cy="292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95" y="647420"/>
            <a:ext cx="11340000" cy="37444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5490" y="3462020"/>
            <a:ext cx="9226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145" y="3062605"/>
            <a:ext cx="2787650" cy="392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25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264775" cy="5137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5595" y="3251835"/>
            <a:ext cx="125539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6773"/>
          <a:stretch>
            <a:fillRect/>
          </a:stretch>
        </p:blipFill>
        <p:spPr>
          <a:xfrm>
            <a:off x="9479280" y="4580890"/>
            <a:ext cx="2712720" cy="227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96695"/>
            <a:ext cx="11340000" cy="58271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80" y="863955"/>
            <a:ext cx="11340000" cy="40644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52450" y="2277110"/>
            <a:ext cx="53047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2405" y="3284855"/>
            <a:ext cx="53047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35280" y="4106545"/>
            <a:ext cx="530479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80" y="4927955"/>
            <a:ext cx="11340000" cy="178080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407670" y="5182235"/>
            <a:ext cx="683323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07670" y="6002020"/>
            <a:ext cx="683323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4" grpId="0" bldLvl="0" animBg="1"/>
      <p:bldP spid="26" grpId="0" bldLvl="0" animBg="1"/>
      <p:bldP spid="2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553019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1845310"/>
            <a:ext cx="9668510" cy="256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407670" y="4288790"/>
            <a:ext cx="9668510" cy="256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b="6773"/>
          <a:stretch>
            <a:fillRect/>
          </a:stretch>
        </p:blipFill>
        <p:spPr>
          <a:xfrm>
            <a:off x="8999855" y="1739900"/>
            <a:ext cx="319214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65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3224862"/>
            <a:ext cx="733148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10" y="2565400"/>
            <a:ext cx="3946525" cy="417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65"/>
          <a:stretch>
            <a:fillRect/>
          </a:stretch>
        </p:blipFill>
        <p:spPr>
          <a:xfrm>
            <a:off x="191770" y="1269010"/>
            <a:ext cx="11339830" cy="2612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22908" y="3280326"/>
            <a:ext cx="733148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3141345"/>
            <a:ext cx="2699385" cy="366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3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3168650"/>
            <a:ext cx="3713480" cy="36893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770" y="1934210"/>
            <a:ext cx="45104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2853055"/>
            <a:ext cx="451040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18770" y="3744595"/>
            <a:ext cx="713549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63525" y="4653280"/>
            <a:ext cx="11094085" cy="15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1124585"/>
            <a:ext cx="3713480" cy="368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0" y="1628775"/>
            <a:ext cx="3713480" cy="368935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360045" y="2204720"/>
            <a:ext cx="45104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35280" y="3068955"/>
            <a:ext cx="45104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60045" y="3860800"/>
            <a:ext cx="654558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770" y="4728210"/>
            <a:ext cx="451040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150"/>
          <a:stretch>
            <a:fillRect/>
          </a:stretch>
        </p:blipFill>
        <p:spPr>
          <a:xfrm>
            <a:off x="191135" y="1124585"/>
            <a:ext cx="11339830" cy="532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0" y="3500755"/>
            <a:ext cx="3009900" cy="319087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21945" y="4869180"/>
            <a:ext cx="7892415" cy="138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3240125"/>
            <a:ext cx="11340000" cy="40307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79" r="31414"/>
          <a:stretch>
            <a:fillRect/>
          </a:stretch>
        </p:blipFill>
        <p:spPr>
          <a:xfrm>
            <a:off x="0" y="1124865"/>
            <a:ext cx="7777525" cy="208442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735" y="764540"/>
            <a:ext cx="3009900" cy="319087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191135" y="3281045"/>
            <a:ext cx="77317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2890" y="4293235"/>
            <a:ext cx="11186160" cy="198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160"/>
            <a:ext cx="11340000" cy="49514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18759"/>
          <a:stretch>
            <a:fillRect/>
          </a:stretch>
        </p:blipFill>
        <p:spPr>
          <a:xfrm>
            <a:off x="7103745" y="4725670"/>
            <a:ext cx="3056255" cy="21964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7670" y="3573145"/>
            <a:ext cx="517525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564380"/>
            <a:ext cx="482727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47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206375" y="2277110"/>
            <a:ext cx="11081385" cy="277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6" b="18759"/>
          <a:stretch>
            <a:fillRect/>
          </a:stretch>
        </p:blipFill>
        <p:spPr>
          <a:xfrm>
            <a:off x="3215640" y="3645535"/>
            <a:ext cx="3735070" cy="268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4923790"/>
            <a:ext cx="7214870" cy="141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3717290"/>
            <a:ext cx="302895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908405"/>
            <a:ext cx="1051566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752080" y="764540"/>
            <a:ext cx="3868420" cy="150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9515" y="2348865"/>
            <a:ext cx="865695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9405" y="284480"/>
            <a:ext cx="2580005" cy="2620645"/>
          </a:xfrm>
          <a:prstGeom prst="rect">
            <a:avLst/>
          </a:prstGeom>
        </p:spPr>
      </p:pic>
      <p:sp useBgFill="1">
        <p:nvSpPr>
          <p:cNvPr id="48" name="矩形 47"/>
          <p:cNvSpPr/>
          <p:nvPr/>
        </p:nvSpPr>
        <p:spPr bwMode="white">
          <a:xfrm>
            <a:off x="1199515" y="3284855"/>
            <a:ext cx="8656955" cy="100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343660" y="4580890"/>
            <a:ext cx="10269220" cy="214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8" grpId="0" bldLvl="0" animBg="1"/>
      <p:bldP spid="4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2025-01-16T05:57:04Z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