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5" r:id="rId6"/>
    <p:sldId id="334" r:id="rId7"/>
    <p:sldId id="333" r:id="rId8"/>
    <p:sldId id="332" r:id="rId9"/>
    <p:sldId id="331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3745" y="2995295"/>
            <a:ext cx="81438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115"/>
            <a:ext cx="11340000" cy="5740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3615" y="1557020"/>
            <a:ext cx="363537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343660" y="2348865"/>
            <a:ext cx="544703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27760" y="3270250"/>
            <a:ext cx="544703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839470" y="4077335"/>
            <a:ext cx="899287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056005" y="4869180"/>
            <a:ext cx="544703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056005" y="5678805"/>
            <a:ext cx="544703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560" y="620395"/>
            <a:ext cx="4283075" cy="3395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440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263525" y="2077085"/>
            <a:ext cx="625983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695" y="3500755"/>
            <a:ext cx="3681730" cy="3277235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>
            <a:off x="335915" y="2997200"/>
            <a:ext cx="10524490" cy="139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7625" y="4581525"/>
            <a:ext cx="753808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60045" y="5373370"/>
            <a:ext cx="753808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885"/>
            <a:ext cx="11340000" cy="39648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770" y="2681605"/>
            <a:ext cx="445706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474085"/>
            <a:ext cx="713168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4337685"/>
            <a:ext cx="1028700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5146675"/>
            <a:ext cx="713168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692785"/>
            <a:ext cx="3681730" cy="3277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3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65175"/>
            <a:ext cx="10219690" cy="61671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4150" y="6165215"/>
            <a:ext cx="59499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0425" y="116205"/>
            <a:ext cx="3466465" cy="289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63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3880" y="981075"/>
            <a:ext cx="3820160" cy="31946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03885"/>
            <a:ext cx="11094085" cy="5151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4730" y="4102100"/>
            <a:ext cx="168656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3831590"/>
            <a:ext cx="2772410" cy="2843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9787255" cy="6119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740"/>
            <a:ext cx="11340000" cy="43114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492730"/>
            <a:ext cx="11340000" cy="3651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070" y="33655"/>
            <a:ext cx="4283075" cy="33953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3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615" y="2780665"/>
            <a:ext cx="4283075" cy="33953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120" y="1877060"/>
            <a:ext cx="10804525" cy="50101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660" y="-27305"/>
            <a:ext cx="3373755" cy="30029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2025-01-16T08:00:18Z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