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" y="3140710"/>
            <a:ext cx="11763375" cy="568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112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87960" y="5812155"/>
            <a:ext cx="1052195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275" y="2239010"/>
            <a:ext cx="8980170" cy="143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79400" y="4082415"/>
            <a:ext cx="371411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63525" y="4869180"/>
            <a:ext cx="98190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22" t="31051"/>
          <a:stretch>
            <a:fillRect/>
          </a:stretch>
        </p:blipFill>
        <p:spPr>
          <a:xfrm>
            <a:off x="8616315" y="733425"/>
            <a:ext cx="3514090" cy="413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  <p:bldP spid="43" grpId="0" bldLvl="0" animBg="1"/>
      <p:bldP spid="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540365" cy="5495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5149850"/>
            <a:ext cx="6406515" cy="17081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02760"/>
            <a:ext cx="10989310" cy="171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175" y="5013325"/>
            <a:ext cx="6406515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25952"/>
            <a:ext cx="2561259" cy="4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070860"/>
            <a:ext cx="1019683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725035"/>
            <a:ext cx="6406515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5" b="24565"/>
          <a:stretch>
            <a:fillRect/>
          </a:stretch>
        </p:blipFill>
        <p:spPr>
          <a:xfrm>
            <a:off x="4439965" y="3141345"/>
            <a:ext cx="3875360" cy="3573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681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10790"/>
            <a:ext cx="44500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57245"/>
            <a:ext cx="41001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369435"/>
            <a:ext cx="683704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179695"/>
            <a:ext cx="618109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40753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/>
          <a:stretch>
            <a:fillRect/>
          </a:stretch>
        </p:blipFill>
        <p:spPr>
          <a:xfrm>
            <a:off x="4728210" y="4941570"/>
            <a:ext cx="3343910" cy="22390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218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140710"/>
            <a:ext cx="56769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161155"/>
            <a:ext cx="33185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34515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75840"/>
            <a:ext cx="641794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76905"/>
            <a:ext cx="58585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034155"/>
            <a:ext cx="63849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5029200"/>
            <a:ext cx="34817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920105"/>
            <a:ext cx="645858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21"/>
          <a:stretch>
            <a:fillRect/>
          </a:stretch>
        </p:blipFill>
        <p:spPr>
          <a:xfrm>
            <a:off x="7392035" y="2969895"/>
            <a:ext cx="3343910" cy="2239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8" grpId="0" bldLvl="0" animBg="1"/>
      <p:bldP spid="22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9"/>
          <a:stretch>
            <a:fillRect/>
          </a:stretch>
        </p:blipFill>
        <p:spPr>
          <a:xfrm>
            <a:off x="426085" y="1125500"/>
            <a:ext cx="11339830" cy="50721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35908"/>
          <a:stretch>
            <a:fillRect/>
          </a:stretch>
        </p:blipFill>
        <p:spPr>
          <a:xfrm>
            <a:off x="6456045" y="4797425"/>
            <a:ext cx="2534285" cy="21310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28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169920"/>
            <a:ext cx="65087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76700"/>
            <a:ext cx="7277100" cy="179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6076950"/>
            <a:ext cx="25241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5130"/>
            <a:ext cx="9708515" cy="649287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847850" y="3223895"/>
            <a:ext cx="3714115" cy="121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75460" y="4725035"/>
            <a:ext cx="5704205" cy="211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