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1" r:id="rId8"/>
    <p:sldId id="339" r:id="rId9"/>
    <p:sldId id="337" r:id="rId10"/>
    <p:sldId id="335" r:id="rId11"/>
    <p:sldId id="334" r:id="rId12"/>
    <p:sldId id="333" r:id="rId13"/>
    <p:sldId id="332" r:id="rId14"/>
    <p:sldId id="331" r:id="rId15"/>
    <p:sldId id="329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3033395"/>
            <a:ext cx="69913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2624443"/>
            <a:ext cx="1294911" cy="44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9874" y="3662868"/>
            <a:ext cx="199949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779554"/>
            <a:ext cx="561763" cy="40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0831" y="4106069"/>
            <a:ext cx="323727" cy="39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1260" y="2493010"/>
            <a:ext cx="153098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710" y="3531870"/>
            <a:ext cx="133350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82040"/>
            <a:ext cx="11340000" cy="1467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266670"/>
            <a:ext cx="11340000" cy="4295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64205" y="2628571"/>
            <a:ext cx="342770" cy="39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1775" y="3608070"/>
            <a:ext cx="1424305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8130" y="5314315"/>
            <a:ext cx="916305" cy="116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266440"/>
            <a:ext cx="655066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4437380"/>
            <a:ext cx="655066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642235"/>
            <a:ext cx="449580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004945"/>
            <a:ext cx="449580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2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97078" y="4206097"/>
            <a:ext cx="342770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0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110814"/>
            <a:ext cx="380856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868900"/>
            <a:ext cx="11340000" cy="18638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410" y="3615690"/>
            <a:ext cx="53276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2483266"/>
            <a:ext cx="323727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846" y="3408635"/>
            <a:ext cx="618891" cy="42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079750"/>
            <a:ext cx="450088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4005580"/>
            <a:ext cx="450088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4941570"/>
            <a:ext cx="4500880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08555"/>
            <a:ext cx="41465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5490"/>
            <a:ext cx="41465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3525" y="4162425"/>
            <a:ext cx="41465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6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94915"/>
            <a:ext cx="453834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3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48865"/>
            <a:ext cx="66268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9875" y="3169285"/>
            <a:ext cx="662686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9875" y="4149090"/>
            <a:ext cx="662686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6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3299" y="2749351"/>
            <a:ext cx="323727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2025-01-16T02:18:49Z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