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49" r:id="rId13"/>
    <p:sldId id="348" r:id="rId14"/>
    <p:sldId id="346" r:id="rId15"/>
    <p:sldId id="344" r:id="rId16"/>
    <p:sldId id="342" r:id="rId17"/>
    <p:sldId id="340" r:id="rId18"/>
    <p:sldId id="339" r:id="rId19"/>
    <p:sldId id="338" r:id="rId20"/>
    <p:sldId id="337" r:id="rId21"/>
    <p:sldId id="336" r:id="rId22"/>
    <p:sldId id="335" r:id="rId23"/>
    <p:sldId id="333" r:id="rId24"/>
    <p:sldId id="332" r:id="rId25"/>
    <p:sldId id="330" r:id="rId26"/>
    <p:sldId id="329" r:id="rId27"/>
    <p:sldId id="328" r:id="rId28"/>
    <p:sldId id="327" r:id="rId29"/>
    <p:sldId id="32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8270" y="2834640"/>
            <a:ext cx="9395460" cy="1188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645775" cy="5528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21045" y="4503420"/>
            <a:ext cx="269367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490" y="5157470"/>
            <a:ext cx="6433820" cy="161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990" y="549275"/>
            <a:ext cx="11061700" cy="3822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365625"/>
            <a:ext cx="6538595" cy="23634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3576911"/>
            <a:ext cx="647455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526" y="3576911"/>
            <a:ext cx="599848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385" y="4365625"/>
            <a:ext cx="6538595" cy="2363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670" y="620395"/>
            <a:ext cx="10988675" cy="62198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79295" y="4114165"/>
            <a:ext cx="6856730" cy="135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895" y="5542280"/>
            <a:ext cx="6856730" cy="125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2348865"/>
            <a:ext cx="858710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3284855"/>
            <a:ext cx="858710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4080" y="4149090"/>
            <a:ext cx="858710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51380"/>
            <a:ext cx="966660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64282" y="3276587"/>
            <a:ext cx="4751183" cy="42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64282" y="4240826"/>
            <a:ext cx="866448" cy="38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11474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17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00910"/>
            <a:ext cx="560070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20415"/>
            <a:ext cx="689610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491" y="4149711"/>
            <a:ext cx="7360050" cy="505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4993005"/>
            <a:ext cx="736028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7080" y="5949315"/>
            <a:ext cx="7360285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399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839720"/>
            <a:ext cx="6604635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7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615168"/>
            <a:ext cx="390377" cy="4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086411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71830"/>
            <a:ext cx="10830560" cy="6290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080" y="2708910"/>
            <a:ext cx="719010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2980" y="3573780"/>
            <a:ext cx="643890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980" y="4520565"/>
            <a:ext cx="620458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8835" y="5373370"/>
            <a:ext cx="10550525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8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3933190"/>
            <a:ext cx="9944100" cy="27139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45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3933190"/>
            <a:ext cx="9944100" cy="27139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340000" cy="31309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4077335"/>
            <a:ext cx="9944100" cy="271399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20115"/>
            <a:ext cx="11340000" cy="41285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380" y="4077335"/>
            <a:ext cx="9944100" cy="27139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620115"/>
            <a:ext cx="11340000" cy="3966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11"/>
          <a:stretch>
            <a:fillRect/>
          </a:stretch>
        </p:blipFill>
        <p:spPr>
          <a:xfrm>
            <a:off x="4367530" y="4221480"/>
            <a:ext cx="4831715" cy="27139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8915"/>
            <a:ext cx="11340000" cy="5679014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321945" y="2204720"/>
            <a:ext cx="961644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45" y="3126740"/>
            <a:ext cx="9616440" cy="167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63525" y="4940935"/>
            <a:ext cx="416433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6021070"/>
            <a:ext cx="961644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19"/>
          <a:stretch>
            <a:fillRect/>
          </a:stretch>
        </p:blipFill>
        <p:spPr>
          <a:xfrm>
            <a:off x="4944110" y="3644900"/>
            <a:ext cx="7078345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53478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21945" y="2132965"/>
            <a:ext cx="961644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91135" y="2924810"/>
            <a:ext cx="961644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3860800"/>
            <a:ext cx="961644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91135" y="4940935"/>
            <a:ext cx="961644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2890" y="5805170"/>
            <a:ext cx="961644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c</a:t>
            </a:r>
            <a:endParaRPr lang="en-US" altLang="zh-CN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56"/>
          <a:stretch>
            <a:fillRect/>
          </a:stretch>
        </p:blipFill>
        <p:spPr>
          <a:xfrm>
            <a:off x="7454265" y="3933190"/>
            <a:ext cx="4737735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6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29119"/>
            <a:ext cx="409420" cy="41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97496"/>
            <a:ext cx="457027" cy="42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1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567795"/>
            <a:ext cx="399899" cy="41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76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41250"/>
            <a:ext cx="361813" cy="41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5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550380"/>
            <a:ext cx="457027" cy="41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749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3430" y="2400300"/>
            <a:ext cx="237363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0654" y="4563962"/>
            <a:ext cx="1266347" cy="41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8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538817"/>
            <a:ext cx="637934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3915" y="5042535"/>
            <a:ext cx="1441450" cy="140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2025-01-15T14:35:33Z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