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6" r:id="rId7"/>
    <p:sldId id="355" r:id="rId8"/>
    <p:sldId id="352" r:id="rId9"/>
    <p:sldId id="351" r:id="rId10"/>
    <p:sldId id="348" r:id="rId11"/>
    <p:sldId id="347" r:id="rId12"/>
    <p:sldId id="344" r:id="rId13"/>
    <p:sldId id="343" r:id="rId14"/>
    <p:sldId id="342" r:id="rId15"/>
    <p:sldId id="341" r:id="rId16"/>
    <p:sldId id="340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42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5870" y="2842260"/>
            <a:ext cx="9700260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7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52997" y="3438857"/>
            <a:ext cx="637934" cy="42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10" y="3933190"/>
            <a:ext cx="3895725" cy="2893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32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2609378"/>
            <a:ext cx="552241" cy="42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70" y="3213100"/>
            <a:ext cx="4033520" cy="305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051915"/>
            <a:ext cx="11340000" cy="572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9944" y="6121486"/>
            <a:ext cx="514156" cy="40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4540"/>
            <a:ext cx="10648950" cy="6061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5200" y="4257040"/>
            <a:ext cx="10261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0910" y="5930265"/>
            <a:ext cx="139382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772640"/>
            <a:ext cx="11340000" cy="4562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404495"/>
            <a:ext cx="3248025" cy="21996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4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350" y="2418080"/>
            <a:ext cx="39370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535" y="3933190"/>
            <a:ext cx="7074535" cy="2872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856990"/>
            <a:ext cx="4183380" cy="28333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70" y="3131540"/>
            <a:ext cx="11340000" cy="73644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35915" y="3239135"/>
            <a:ext cx="997013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539730" cy="60712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600" y="3860800"/>
            <a:ext cx="4851400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1033859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92590" y="1787865"/>
            <a:ext cx="781254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2485" y="1477645"/>
            <a:ext cx="492950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1900" y="692785"/>
            <a:ext cx="481139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4112" y="2596345"/>
            <a:ext cx="1145839" cy="46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3735" y="3140710"/>
            <a:ext cx="364299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4112" y="4248078"/>
            <a:ext cx="2230914" cy="50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75948" y="5143491"/>
            <a:ext cx="824657" cy="38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350" y="5525770"/>
            <a:ext cx="2176780" cy="131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 bldLvl="0" animBg="1"/>
      <p:bldP spid="11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79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40835" y="4156710"/>
            <a:ext cx="434086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400" y="5022850"/>
            <a:ext cx="580390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1124585"/>
            <a:ext cx="3142615" cy="1896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"/>
          <a:stretch>
            <a:fillRect/>
          </a:stretch>
        </p:blipFill>
        <p:spPr>
          <a:xfrm>
            <a:off x="476885" y="1052830"/>
            <a:ext cx="11237595" cy="570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835" y="3573145"/>
            <a:ext cx="3829050" cy="32492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1343025" y="4509135"/>
            <a:ext cx="39185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343025" y="5229225"/>
            <a:ext cx="39185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8880" y="6096635"/>
            <a:ext cx="39185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95300"/>
            <a:ext cx="9628505" cy="6410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2954655"/>
            <a:ext cx="92773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768350" y="1656715"/>
            <a:ext cx="5880145" cy="331152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696595" y="2493010"/>
            <a:ext cx="278066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360" y="1557020"/>
            <a:ext cx="3829050" cy="3249295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696595" y="3357245"/>
            <a:ext cx="553466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6595" y="4221480"/>
            <a:ext cx="2780665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1610"/>
            <a:ext cx="11340000" cy="440499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4"/>
          <a:stretch>
            <a:fillRect/>
          </a:stretch>
        </p:blipFill>
        <p:spPr>
          <a:xfrm>
            <a:off x="8543925" y="4417060"/>
            <a:ext cx="2485390" cy="241808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3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1319426"/>
            <a:ext cx="828362" cy="47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1637" y="2206889"/>
            <a:ext cx="828362" cy="46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/>
          <a:stretch>
            <a:fillRect/>
          </a:stretch>
        </p:blipFill>
        <p:spPr>
          <a:xfrm>
            <a:off x="3359150" y="4431665"/>
            <a:ext cx="3795395" cy="249110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9119870" y="4293235"/>
            <a:ext cx="3055620" cy="270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2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/>
          <a:stretch>
            <a:fillRect/>
          </a:stretch>
        </p:blipFill>
        <p:spPr>
          <a:xfrm>
            <a:off x="4295820" y="2997200"/>
            <a:ext cx="5219020" cy="37979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5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277177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71495" y="1988820"/>
            <a:ext cx="37344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2853055"/>
            <a:ext cx="37344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3644900"/>
            <a:ext cx="444436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99965" y="3644900"/>
            <a:ext cx="37344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/>
          <a:stretch>
            <a:fillRect/>
          </a:stretch>
        </p:blipFill>
        <p:spPr>
          <a:xfrm>
            <a:off x="8039735" y="1196975"/>
            <a:ext cx="3230245" cy="28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548640"/>
            <a:ext cx="11340000" cy="6412383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1200150" y="1340485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12495" y="2204720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840105" y="3068955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272540" y="3860800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1144905" y="4580890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768350" y="5445125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056005" y="6226175"/>
            <a:ext cx="99034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/>
          <a:stretch>
            <a:fillRect/>
          </a:stretch>
        </p:blipFill>
        <p:spPr>
          <a:xfrm>
            <a:off x="9265285" y="4437380"/>
            <a:ext cx="3227705" cy="234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32924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8117" y="2237587"/>
            <a:ext cx="370982" cy="4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0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5921"/>
            <a:ext cx="409420" cy="4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65" y="3861435"/>
            <a:ext cx="4318000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3742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226052"/>
            <a:ext cx="390377" cy="43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510" y="3860800"/>
            <a:ext cx="2882900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32644"/>
            <a:ext cx="409420" cy="420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3089275"/>
            <a:ext cx="4671060" cy="376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75" y="447675"/>
            <a:ext cx="10560050" cy="6441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2493010"/>
            <a:ext cx="79057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410" y="3084195"/>
            <a:ext cx="4228465" cy="342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8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8860" y="3391535"/>
            <a:ext cx="171767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070" y="4198620"/>
            <a:ext cx="56102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3717290"/>
            <a:ext cx="4472940" cy="3243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1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565" y="2402840"/>
            <a:ext cx="485965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501390"/>
            <a:ext cx="3632835" cy="28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2025-01-15T14:23:29Z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