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1" r:id="rId6"/>
    <p:sldId id="339" r:id="rId7"/>
    <p:sldId id="337" r:id="rId8"/>
    <p:sldId id="335" r:id="rId9"/>
    <p:sldId id="334" r:id="rId10"/>
    <p:sldId id="333" r:id="rId11"/>
    <p:sldId id="331" r:id="rId12"/>
    <p:sldId id="330" r:id="rId13"/>
    <p:sldId id="328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3023870"/>
            <a:ext cx="84010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8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107813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1845310"/>
            <a:ext cx="6081395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2781300"/>
            <a:ext cx="60813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9515" y="3573145"/>
            <a:ext cx="60813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3615" y="4509135"/>
            <a:ext cx="60813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559560" y="5301615"/>
            <a:ext cx="60813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271905" y="6165850"/>
            <a:ext cx="608139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357245"/>
            <a:ext cx="56172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77595" y="4212590"/>
            <a:ext cx="561721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70" y="5229225"/>
            <a:ext cx="561721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50" y="476885"/>
            <a:ext cx="9983470" cy="63804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9605" y="2060575"/>
            <a:ext cx="403352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2996565"/>
            <a:ext cx="4523105" cy="143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567940" y="4580890"/>
            <a:ext cx="403352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567940" y="5805170"/>
            <a:ext cx="403352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9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4488180"/>
            <a:ext cx="56388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5375275"/>
            <a:ext cx="563880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4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41550"/>
            <a:ext cx="67157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8945" y="3112770"/>
            <a:ext cx="671576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7110"/>
            <a:ext cx="848550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114040"/>
            <a:ext cx="848550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8945" y="4005580"/>
            <a:ext cx="848550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91740"/>
            <a:ext cx="854773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0030" y="3357245"/>
            <a:ext cx="85477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3935"/>
            <a:ext cx="95853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213100"/>
            <a:ext cx="95853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815" y="4005580"/>
            <a:ext cx="95853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40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06640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760" y="2781300"/>
            <a:ext cx="4397375" cy="1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4173220"/>
            <a:ext cx="4397375" cy="1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698625" y="5445125"/>
            <a:ext cx="4397375" cy="1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280" y="2421255"/>
            <a:ext cx="66306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35835" y="3503930"/>
            <a:ext cx="59690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5717" y="4390760"/>
            <a:ext cx="1885239" cy="38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2025-01-15T11:07:19Z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