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8" r:id="rId5"/>
    <p:sldId id="357" r:id="rId6"/>
    <p:sldId id="356" r:id="rId7"/>
    <p:sldId id="355" r:id="rId8"/>
    <p:sldId id="354" r:id="rId9"/>
    <p:sldId id="350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4" r:id="rId23"/>
    <p:sldId id="332" r:id="rId24"/>
    <p:sldId id="331" r:id="rId25"/>
    <p:sldId id="329" r:id="rId26"/>
    <p:sldId id="328" r:id="rId27"/>
    <p:sldId id="327" r:id="rId28"/>
    <p:sldId id="325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" y="1772920"/>
            <a:ext cx="11802110" cy="193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2435" y="4220845"/>
            <a:ext cx="3700145" cy="6800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44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2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91605" y="4312920"/>
            <a:ext cx="439229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0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5586602"/>
            <a:ext cx="428463" cy="39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44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64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98080" y="3347720"/>
            <a:ext cx="232600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018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3920799"/>
            <a:ext cx="371335" cy="40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40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501184"/>
            <a:ext cx="437984" cy="400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25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63975" y="2924810"/>
            <a:ext cx="3622040" cy="127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6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49370" y="3415621"/>
            <a:ext cx="2551738" cy="47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124305"/>
            <a:ext cx="11340000" cy="57205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72565" y="6092190"/>
            <a:ext cx="692467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73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7430" y="5039053"/>
            <a:ext cx="371335" cy="410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37310"/>
            <a:ext cx="11340000" cy="47830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4653280"/>
            <a:ext cx="9732645" cy="226441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79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2368550"/>
            <a:ext cx="10420985" cy="169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3930015"/>
            <a:ext cx="697865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4653280"/>
            <a:ext cx="9732645" cy="2264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68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4396740"/>
            <a:ext cx="1015365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914" y="5321047"/>
            <a:ext cx="2770730" cy="371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8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1557751"/>
            <a:ext cx="561763" cy="40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68161" y="1557751"/>
            <a:ext cx="552241" cy="400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11939" y="2511325"/>
            <a:ext cx="542720" cy="41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68161" y="2511325"/>
            <a:ext cx="552241" cy="41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11939" y="3464899"/>
            <a:ext cx="542720" cy="41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68161" y="3464899"/>
            <a:ext cx="552241" cy="410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3455035"/>
            <a:ext cx="979614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3525" y="4229735"/>
            <a:ext cx="630936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5085080"/>
            <a:ext cx="496506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27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6405" y="1340485"/>
            <a:ext cx="231775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327" y="2513771"/>
            <a:ext cx="3303929" cy="51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95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2605116"/>
            <a:ext cx="371335" cy="40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13815"/>
            <a:ext cx="11340000" cy="5844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76491" y="2281769"/>
            <a:ext cx="371335" cy="40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5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2644" y="1672922"/>
            <a:ext cx="780755" cy="362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156" y="2503907"/>
            <a:ext cx="1171133" cy="47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60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241" y="3410414"/>
            <a:ext cx="1885239" cy="43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4077055"/>
            <a:ext cx="11340000" cy="16841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4070" y="5102860"/>
            <a:ext cx="348551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0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45" y="2247900"/>
            <a:ext cx="3873500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40430"/>
            <a:ext cx="11340000" cy="30016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770" y="5013325"/>
            <a:ext cx="3996055" cy="101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7430" y="5623701"/>
            <a:ext cx="342770" cy="399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Lance</cp:lastModifiedBy>
  <cp:revision>68</cp:revision>
  <dcterms:created xsi:type="dcterms:W3CDTF">2015-09-16T06:44:00Z</dcterms:created>
  <dcterms:modified xsi:type="dcterms:W3CDTF">2025-01-16T06:06:21Z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