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6" r:id="rId11"/>
    <p:sldId id="345" r:id="rId12"/>
    <p:sldId id="344" r:id="rId13"/>
    <p:sldId id="343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3" r:id="rId22"/>
    <p:sldId id="331" r:id="rId23"/>
    <p:sldId id="330" r:id="rId24"/>
    <p:sldId id="329" r:id="rId25"/>
    <p:sldId id="328" r:id="rId26"/>
    <p:sldId id="327" r:id="rId27"/>
    <p:sldId id="326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845" y="2976245"/>
            <a:ext cx="57816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16785"/>
            <a:ext cx="11340000" cy="406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760" y="260350"/>
            <a:ext cx="3038475" cy="28670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04495"/>
            <a:ext cx="10918190" cy="64204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37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00" y="1124305"/>
            <a:ext cx="11340000" cy="5770406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07670" y="2132965"/>
            <a:ext cx="9396730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3154045"/>
            <a:ext cx="11163935" cy="179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551815" y="5121275"/>
            <a:ext cx="855472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474345" y="6165215"/>
            <a:ext cx="838708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5295" y="4347210"/>
            <a:ext cx="2155190" cy="203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1" grpId="0" bldLvl="0" animBg="1"/>
      <p:bldP spid="36" grpId="0" bldLvl="0" animBg="1"/>
      <p:bldP spid="4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59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96490"/>
            <a:ext cx="568325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535" y="3140710"/>
            <a:ext cx="4991100" cy="3190875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3500755"/>
            <a:ext cx="568325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0562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44145" y="2924810"/>
            <a:ext cx="561784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370" y="1772920"/>
            <a:ext cx="3473450" cy="2220595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263525" y="4098925"/>
            <a:ext cx="95961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91770" y="5013325"/>
            <a:ext cx="959612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5" grpId="0" bldLvl="0" animBg="1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728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263775"/>
            <a:ext cx="1042924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384550"/>
            <a:ext cx="710374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240" y="4041140"/>
            <a:ext cx="3957320" cy="252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052550"/>
            <a:ext cx="11340000" cy="40812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4470" y="4149090"/>
            <a:ext cx="2401570" cy="25641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9040"/>
            <a:ext cx="11034828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44450"/>
            <a:ext cx="2056130" cy="21958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332460"/>
            <a:ext cx="11340000" cy="42111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380" y="3860800"/>
            <a:ext cx="2695575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21030"/>
            <a:ext cx="10474325" cy="62572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6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0980" y="3369310"/>
            <a:ext cx="2695575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2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420620"/>
            <a:ext cx="494728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836930"/>
            <a:ext cx="3039745" cy="3246755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3284855"/>
            <a:ext cx="982281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3525" y="4077335"/>
            <a:ext cx="8442325" cy="107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3" grpId="0" bldLvl="0" animBg="1"/>
      <p:bldP spid="2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280015" cy="2591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84"/>
          <a:stretch>
            <a:fillRect/>
          </a:stretch>
        </p:blipFill>
        <p:spPr>
          <a:xfrm>
            <a:off x="1199515" y="3211830"/>
            <a:ext cx="10280015" cy="3590290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91135" y="3500755"/>
            <a:ext cx="10689590" cy="225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6042025"/>
            <a:ext cx="8371205" cy="831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4076065"/>
            <a:ext cx="2618740" cy="279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2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50" r="33492"/>
          <a:stretch>
            <a:fillRect/>
          </a:stretch>
        </p:blipFill>
        <p:spPr>
          <a:xfrm>
            <a:off x="426085" y="1557020"/>
            <a:ext cx="7541895" cy="471360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191135" y="3500755"/>
            <a:ext cx="7744460" cy="272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1917065"/>
            <a:ext cx="3145155" cy="342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052550"/>
            <a:ext cx="10050454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64" t="41727" b="7724"/>
          <a:stretch>
            <a:fillRect/>
          </a:stretch>
        </p:blipFill>
        <p:spPr>
          <a:xfrm>
            <a:off x="9502140" y="2849880"/>
            <a:ext cx="3010535" cy="3528695"/>
          </a:xfrm>
          <a:prstGeom prst="rect">
            <a:avLst/>
          </a:prstGeom>
        </p:spPr>
      </p:pic>
      <p:sp useBgFill="1">
        <p:nvSpPr>
          <p:cNvPr id="50" name="矩形 49"/>
          <p:cNvSpPr/>
          <p:nvPr/>
        </p:nvSpPr>
        <p:spPr bwMode="white">
          <a:xfrm>
            <a:off x="191135" y="2786380"/>
            <a:ext cx="94011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91135" y="3716655"/>
            <a:ext cx="940117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91135" y="4509135"/>
            <a:ext cx="895223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 flipH="1">
            <a:off x="9549765" y="3211195"/>
            <a:ext cx="2602230" cy="307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191135" y="5372735"/>
            <a:ext cx="9328150" cy="129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260350"/>
            <a:ext cx="2530475" cy="2753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64310"/>
            <a:ext cx="11340000" cy="5693625"/>
          </a:xfrm>
          <a:prstGeom prst="rect">
            <a:avLst/>
          </a:prstGeom>
        </p:spPr>
      </p:pic>
      <p:sp useBgFill="1">
        <p:nvSpPr>
          <p:cNvPr id="51" name="矩形 50"/>
          <p:cNvSpPr/>
          <p:nvPr/>
        </p:nvSpPr>
        <p:spPr bwMode="white">
          <a:xfrm>
            <a:off x="479425" y="2092325"/>
            <a:ext cx="8383270" cy="91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3188970"/>
            <a:ext cx="68313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 flipH="1">
            <a:off x="7077710" y="2899410"/>
            <a:ext cx="5045710" cy="396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91135" y="4005580"/>
            <a:ext cx="68313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91135" y="5013325"/>
            <a:ext cx="6831330" cy="149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64" t="41727" b="7724"/>
          <a:stretch>
            <a:fillRect/>
          </a:stretch>
        </p:blipFill>
        <p:spPr>
          <a:xfrm>
            <a:off x="9181465" y="-243205"/>
            <a:ext cx="3010535" cy="3528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1229080"/>
            <a:ext cx="11340000" cy="4400156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>
            <a:off x="263525" y="2204720"/>
            <a:ext cx="68313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263525" y="3051175"/>
            <a:ext cx="10754995" cy="164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263525" y="4839970"/>
            <a:ext cx="832104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22" t="29661"/>
          <a:stretch>
            <a:fillRect/>
          </a:stretch>
        </p:blipFill>
        <p:spPr>
          <a:xfrm>
            <a:off x="8429625" y="3429000"/>
            <a:ext cx="3801745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20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285490"/>
            <a:ext cx="2914650" cy="29622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20115"/>
            <a:ext cx="11340000" cy="4843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364990"/>
            <a:ext cx="2273935" cy="2311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99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625" y="1475740"/>
            <a:ext cx="139509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305" y="1475740"/>
            <a:ext cx="142748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2853055"/>
            <a:ext cx="291465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684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445770" y="4304030"/>
            <a:ext cx="686308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5295" y="5151120"/>
            <a:ext cx="953135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6098540"/>
            <a:ext cx="663956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38275"/>
            <a:ext cx="11340000" cy="5634562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17525" y="2059940"/>
            <a:ext cx="7628255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3700" y="3145155"/>
            <a:ext cx="10892790" cy="160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17447" y="5085328"/>
            <a:ext cx="9807052" cy="4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17525" y="5868670"/>
            <a:ext cx="628840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332740"/>
            <a:ext cx="2438400" cy="2478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5" grpId="0" bldLvl="0" animBg="1"/>
      <p:bldP spid="23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68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9380" y="2132965"/>
            <a:ext cx="770826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605" y="1844675"/>
            <a:ext cx="2438400" cy="2478405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343660" y="3140710"/>
            <a:ext cx="770826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1815" y="4148455"/>
            <a:ext cx="770826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" y="836015"/>
            <a:ext cx="10195981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740" y="1125220"/>
            <a:ext cx="2165350" cy="1753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9985" y="3429000"/>
            <a:ext cx="1945005" cy="24752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2025-01-15T12:08:15Z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