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24" r:id="rId3"/>
    <p:sldId id="367" r:id="rId4"/>
    <p:sldId id="364" r:id="rId5"/>
    <p:sldId id="363" r:id="rId6"/>
    <p:sldId id="362" r:id="rId7"/>
    <p:sldId id="361" r:id="rId8"/>
    <p:sldId id="359" r:id="rId9"/>
    <p:sldId id="357" r:id="rId10"/>
    <p:sldId id="356" r:id="rId11"/>
    <p:sldId id="355" r:id="rId12"/>
    <p:sldId id="354" r:id="rId13"/>
    <p:sldId id="353" r:id="rId14"/>
    <p:sldId id="352" r:id="rId15"/>
    <p:sldId id="351" r:id="rId16"/>
    <p:sldId id="350" r:id="rId17"/>
    <p:sldId id="348" r:id="rId18"/>
    <p:sldId id="347" r:id="rId19"/>
    <p:sldId id="345" r:id="rId20"/>
    <p:sldId id="344" r:id="rId21"/>
    <p:sldId id="343" r:id="rId22"/>
    <p:sldId id="341" r:id="rId23"/>
    <p:sldId id="339" r:id="rId24"/>
    <p:sldId id="337" r:id="rId26"/>
    <p:sldId id="336" r:id="rId27"/>
    <p:sldId id="334" r:id="rId28"/>
    <p:sldId id="333" r:id="rId29"/>
    <p:sldId id="332" r:id="rId30"/>
    <p:sldId id="330" r:id="rId31"/>
    <p:sldId id="329" r:id="rId32"/>
    <p:sldId id="327" r:id="rId33"/>
    <p:sldId id="326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2"/>
          <a:stretch>
            <a:fillRect/>
          </a:stretch>
        </p:blipFill>
        <p:spPr>
          <a:xfrm>
            <a:off x="2712085" y="2780665"/>
            <a:ext cx="6768510" cy="1198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766528"/>
            <a:ext cx="314206" cy="314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757798"/>
            <a:ext cx="276120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4216389"/>
            <a:ext cx="276120" cy="304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1460" y="2224802"/>
            <a:ext cx="1790025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930130"/>
            <a:ext cx="2789773" cy="400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4035779"/>
            <a:ext cx="1599596" cy="3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224" y="5150959"/>
            <a:ext cx="704584" cy="33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700737"/>
            <a:ext cx="676020" cy="3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848" y="2816302"/>
            <a:ext cx="276120" cy="2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7833" y="5724399"/>
            <a:ext cx="266599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541" y="5733934"/>
            <a:ext cx="257078" cy="295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588588"/>
            <a:ext cx="5531939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4256012"/>
            <a:ext cx="5322468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270" y="4932680"/>
            <a:ext cx="45212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52817"/>
            <a:ext cx="5741410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110092"/>
            <a:ext cx="4436977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786505"/>
            <a:ext cx="37947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314825"/>
            <a:ext cx="4737735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015"/>
            <a:ext cx="105068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8703" y="3430288"/>
            <a:ext cx="3687557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8703" y="4056796"/>
            <a:ext cx="3167064" cy="3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435" y="4674235"/>
            <a:ext cx="544131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5169" y="5292165"/>
            <a:ext cx="4975555" cy="326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31540" y="5805170"/>
            <a:ext cx="5211445" cy="9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605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6795" y="4289425"/>
            <a:ext cx="880110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4869180"/>
            <a:ext cx="57734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517515"/>
            <a:ext cx="57734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9425" y="6228080"/>
            <a:ext cx="577342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15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47994"/>
            <a:ext cx="4189420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824480"/>
            <a:ext cx="53105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33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2229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988950"/>
            <a:ext cx="304686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5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075" y="4940655"/>
            <a:ext cx="11340000" cy="106981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80160"/>
            <a:ext cx="11340000" cy="54774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77315" y="1923415"/>
            <a:ext cx="479425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2567305"/>
            <a:ext cx="552894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315" y="3923665"/>
            <a:ext cx="856361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7284" y="4609555"/>
            <a:ext cx="2085188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284" y="5285899"/>
            <a:ext cx="300876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284" y="5971769"/>
            <a:ext cx="1285390" cy="31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28115" y="3199765"/>
            <a:ext cx="55289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4"/>
          <a:stretch>
            <a:fillRect/>
          </a:stretch>
        </p:blipFill>
        <p:spPr>
          <a:xfrm>
            <a:off x="482600" y="1052830"/>
            <a:ext cx="11227435" cy="3024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85" r="33324"/>
          <a:stretch>
            <a:fillRect/>
          </a:stretch>
        </p:blipFill>
        <p:spPr>
          <a:xfrm>
            <a:off x="482600" y="4005860"/>
            <a:ext cx="7486060" cy="21955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3" r="74374" b="38639"/>
          <a:stretch>
            <a:fillRect/>
          </a:stretch>
        </p:blipFill>
        <p:spPr>
          <a:xfrm>
            <a:off x="4584065" y="3501390"/>
            <a:ext cx="2877185" cy="4318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6181445"/>
            <a:ext cx="11340000" cy="6761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3256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27" y="2104560"/>
            <a:ext cx="2189924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570" y="4277360"/>
            <a:ext cx="30429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570" y="4841875"/>
            <a:ext cx="18167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539" y="5659030"/>
            <a:ext cx="1294911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570" y="6154420"/>
            <a:ext cx="217233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86305" y="4841875"/>
            <a:ext cx="181673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1420" y="6217920"/>
            <a:ext cx="26866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3930" y="4277360"/>
            <a:ext cx="30429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2" grpId="0" bldLvl="0" animBg="1"/>
      <p:bldP spid="12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7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91948"/>
            <a:ext cx="3484836" cy="35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69139"/>
            <a:ext cx="5274861" cy="3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55867"/>
            <a:ext cx="5769974" cy="3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383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1059795" cy="6164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2985135"/>
            <a:ext cx="10382250" cy="113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5710" y="4285615"/>
            <a:ext cx="7082155" cy="1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5710" y="5741670"/>
            <a:ext cx="1051179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52955"/>
            <a:ext cx="863092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38805"/>
            <a:ext cx="300101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918753"/>
            <a:ext cx="3056372" cy="34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94822"/>
            <a:ext cx="5950881" cy="35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60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5013325"/>
            <a:ext cx="6913245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320" y="6203950"/>
            <a:ext cx="74034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1052550"/>
            <a:ext cx="11340000" cy="573846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05529" y="2339415"/>
            <a:ext cx="4294156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529" y="3006679"/>
            <a:ext cx="5398639" cy="371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529" y="3683475"/>
            <a:ext cx="5512896" cy="3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8405" y="4272915"/>
            <a:ext cx="200152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05529" y="5056132"/>
            <a:ext cx="3751435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5529" y="5732928"/>
            <a:ext cx="2447002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5529" y="6400192"/>
            <a:ext cx="1847153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5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71929"/>
            <a:ext cx="276120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5217209"/>
            <a:ext cx="257078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108" y="5217209"/>
            <a:ext cx="609370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28"/>
          <a:stretch>
            <a:fillRect/>
          </a:stretch>
        </p:blipFill>
        <p:spPr>
          <a:xfrm>
            <a:off x="1559560" y="548640"/>
            <a:ext cx="11339830" cy="5977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805" y="3213100"/>
            <a:ext cx="96050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4004945"/>
            <a:ext cx="399415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4580890"/>
            <a:ext cx="602869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270" y="5300980"/>
            <a:ext cx="53816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6016625"/>
            <a:ext cx="494220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16" r="75238" b="7329"/>
          <a:stretch>
            <a:fillRect/>
          </a:stretch>
        </p:blipFill>
        <p:spPr>
          <a:xfrm>
            <a:off x="6384290" y="6021070"/>
            <a:ext cx="2807970" cy="72009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99" r="80317"/>
          <a:stretch>
            <a:fillRect/>
          </a:stretch>
        </p:blipFill>
        <p:spPr>
          <a:xfrm>
            <a:off x="8184515" y="6021070"/>
            <a:ext cx="2232025" cy="6127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112125" y="6093460"/>
            <a:ext cx="22834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1590" y="6021070"/>
            <a:ext cx="16357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653059"/>
            <a:ext cx="276120" cy="305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112438"/>
            <a:ext cx="285642" cy="3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0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729385"/>
            <a:ext cx="285642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614691"/>
            <a:ext cx="285642" cy="3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8765"/>
            <a:ext cx="11340000" cy="27900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4702916"/>
            <a:ext cx="295162" cy="31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2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843391"/>
            <a:ext cx="304685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1709991"/>
            <a:ext cx="352292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2025-01-15T10:27:52Z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