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5" r:id="rId10"/>
    <p:sldId id="354" r:id="rId11"/>
    <p:sldId id="352" r:id="rId12"/>
    <p:sldId id="350" r:id="rId13"/>
    <p:sldId id="348" r:id="rId14"/>
    <p:sldId id="346" r:id="rId15"/>
    <p:sldId id="345" r:id="rId16"/>
    <p:sldId id="344" r:id="rId17"/>
    <p:sldId id="343" r:id="rId18"/>
    <p:sldId id="340" r:id="rId19"/>
    <p:sldId id="398" r:id="rId20"/>
    <p:sldId id="399" r:id="rId21"/>
    <p:sldId id="401" r:id="rId22"/>
    <p:sldId id="338" r:id="rId23"/>
    <p:sldId id="335" r:id="rId24"/>
    <p:sldId id="328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75" y="3048000"/>
            <a:ext cx="69532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08418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8545" y="6017895"/>
            <a:ext cx="284416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621030"/>
            <a:ext cx="4137025" cy="168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055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2781300"/>
            <a:ext cx="9823450" cy="2949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2565400"/>
            <a:ext cx="5650865" cy="339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153" y="4551399"/>
            <a:ext cx="314206" cy="4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35" y="4154170"/>
            <a:ext cx="8728710" cy="274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4957676"/>
            <a:ext cx="780755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1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32714"/>
            <a:ext cx="380856" cy="39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99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0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3529685"/>
            <a:ext cx="323727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3501390"/>
            <a:ext cx="417258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3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5969" y="4529997"/>
            <a:ext cx="352292" cy="39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3969385"/>
            <a:ext cx="3567430" cy="28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595"/>
            <a:ext cx="11340000" cy="50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76885"/>
            <a:ext cx="3938905" cy="237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844395"/>
            <a:ext cx="11340000" cy="375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4280" y="3883025"/>
            <a:ext cx="289179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476885"/>
            <a:ext cx="3938905" cy="2370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8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025867"/>
            <a:ext cx="437984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70" y="766165"/>
            <a:ext cx="11340000" cy="5264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515" y="1700530"/>
            <a:ext cx="10340340" cy="141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3323590"/>
            <a:ext cx="10865485" cy="265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335" y="4410075"/>
            <a:ext cx="6424295" cy="23602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4364990"/>
            <a:ext cx="3996690" cy="240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b="80137"/>
          <a:stretch>
            <a:fillRect/>
          </a:stretch>
        </p:blipFill>
        <p:spPr>
          <a:xfrm>
            <a:off x="1271270" y="1700530"/>
            <a:ext cx="10979785" cy="864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904095" cy="53721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7"/>
          <a:stretch>
            <a:fillRect/>
          </a:stretch>
        </p:blipFill>
        <p:spPr>
          <a:xfrm>
            <a:off x="7103745" y="2637155"/>
            <a:ext cx="6878320" cy="257238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" t="18214" r="2207"/>
          <a:stretch>
            <a:fillRect/>
          </a:stretch>
        </p:blipFill>
        <p:spPr>
          <a:xfrm>
            <a:off x="-384175" y="2493010"/>
            <a:ext cx="7854950" cy="2605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"/>
          <a:stretch>
            <a:fillRect/>
          </a:stretch>
        </p:blipFill>
        <p:spPr>
          <a:xfrm>
            <a:off x="623615" y="1917065"/>
            <a:ext cx="11148015" cy="40646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70" y="116840"/>
            <a:ext cx="480568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415415" y="476885"/>
            <a:ext cx="10272440" cy="47155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98795" y="3601020"/>
            <a:ext cx="371335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976495"/>
            <a:ext cx="3025775" cy="188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3623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568967" y="4265581"/>
            <a:ext cx="1171133" cy="409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010" y="4005580"/>
            <a:ext cx="4114800" cy="293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9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428" y="2690811"/>
            <a:ext cx="352292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10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747531"/>
            <a:ext cx="342770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12563"/>
          <a:stretch>
            <a:fillRect/>
          </a:stretch>
        </p:blipFill>
        <p:spPr>
          <a:xfrm>
            <a:off x="5520055" y="4149090"/>
            <a:ext cx="3575050" cy="2780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689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7315"/>
            <a:ext cx="11340000" cy="3003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3460978"/>
            <a:ext cx="323727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3861435"/>
            <a:ext cx="9761855" cy="28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t="19388"/>
          <a:stretch>
            <a:fillRect/>
          </a:stretch>
        </p:blipFill>
        <p:spPr>
          <a:xfrm>
            <a:off x="8688705" y="1988820"/>
            <a:ext cx="3255010" cy="29190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91740"/>
            <a:ext cx="5522595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302133"/>
            <a:ext cx="5179647" cy="37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5085715"/>
            <a:ext cx="632015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7670" y="5849620"/>
            <a:ext cx="632015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2025-01-16T02:05:01Z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